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4"/>
  </p:sldMasterIdLst>
  <p:notesMasterIdLst>
    <p:notesMasterId r:id="rId17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816" y="10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1" name="Google Shape;71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1" name="Google Shape;1211;g63d1dd42b636e25f_7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12" name="Google Shape;1212;g63d1dd42b636e25f_70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9" name="Google Shape;1429;g63d1dd42b636e25f_9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30" name="Google Shape;1430;g63d1dd42b636e25f_9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1" name="Google Shape;2481;g2baa4a5b679e4343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82" name="Google Shape;2482;g2baa4a5b679e4343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384cf02ef70e908f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384cf02ef70e908f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1" name="Google Shape;3051;g31d90d40e9874321_4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52" name="Google Shape;3052;g31d90d40e9874321_4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1" name="Google Shape;3271;g31d90d40e9874321_6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72" name="Google Shape;3272;g31d90d40e9874321_6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2" name="Google Shape;3492;g31d90d40e9874321_2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493" name="Google Shape;3493;g31d90d40e9874321_2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0" name="Google Shape;3710;g31d90d40e9874321_8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711" name="Google Shape;3711;g31d90d40e9874321_87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7" name="Google Shape;3927;g31d90d40e9874321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928" name="Google Shape;3928;g31d90d40e9874321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6" name="Google Shape;776;g63d1dd42b636e25f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77" name="Google Shape;777;g63d1dd42b636e25f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" name="Google Shape;993;g63d1dd42b636e25f_2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94" name="Google Shape;994;g63d1dd42b636e25f_2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folie" type="title">
  <p:cSld name="TITLE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78" name="Google Shape;78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79" name="Google Shape;79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roße Zahl">
  <p:cSld name="BIG_NUMBER"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13" name="Google Shape;113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14" name="Google Shape;114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er" type="blank">
  <p:cSld name="BLANK"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bschnittsüberschrift" type="secHead">
  <p:cSld name="SECTION_HEADER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82" name="Google Shape;82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 und Textkorpus" type="tx">
  <p:cSld name="TITLE_AND_BODY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86" name="Google Shape;86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 und zwei Spalten" type="twoColTx">
  <p:cSld name="TITLE_AND_TWO_COLUMNS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90" name="Google Shape;90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91" name="Google Shape;91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r Titel" type="titleOnly">
  <p:cSld name="TITLE_ONLY"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94" name="Google Shape;94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inspaltiger Text">
  <p:cSld name="ONE_COLUMN_TEXT"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97" name="Google Shape;97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98" name="Google Shape;98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Hauptpunkt">
  <p:cSld name="MAIN_POINT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01" name="Google Shape;101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bschnittsüberschrift und -beschreibung">
  <p:cSld name="SECTION_TITLE_AND_DESCRIPTION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" name="Google Shape;104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05" name="Google Shape;105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06" name="Google Shape;106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07" name="Google Shape;107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Untertitel">
  <p:cSld name="CAPTION_ONLY"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110" name="Google Shape;110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4" name="Google Shape;74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75" name="Google Shape;75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buNone/>
              <a:defRPr sz="1000">
                <a:solidFill>
                  <a:schemeClr val="dk2"/>
                </a:solidFill>
              </a:defRPr>
            </a:lvl1pPr>
            <a:lvl2pPr lvl="1" algn="r" rtl="0">
              <a:buNone/>
              <a:defRPr sz="1000">
                <a:solidFill>
                  <a:schemeClr val="dk2"/>
                </a:solidFill>
              </a:defRPr>
            </a:lvl2pPr>
            <a:lvl3pPr lvl="2" algn="r" rtl="0">
              <a:buNone/>
              <a:defRPr sz="1000">
                <a:solidFill>
                  <a:schemeClr val="dk2"/>
                </a:solidFill>
              </a:defRPr>
            </a:lvl3pPr>
            <a:lvl4pPr lvl="3" algn="r" rtl="0">
              <a:buNone/>
              <a:defRPr sz="1000">
                <a:solidFill>
                  <a:schemeClr val="dk2"/>
                </a:solidFill>
              </a:defRPr>
            </a:lvl4pPr>
            <a:lvl5pPr lvl="4" algn="r" rtl="0">
              <a:buNone/>
              <a:defRPr sz="1000">
                <a:solidFill>
                  <a:schemeClr val="dk2"/>
                </a:solidFill>
              </a:defRPr>
            </a:lvl5pPr>
            <a:lvl6pPr lvl="5" algn="r" rtl="0">
              <a:buNone/>
              <a:defRPr sz="1000">
                <a:solidFill>
                  <a:schemeClr val="dk2"/>
                </a:solidFill>
              </a:defRPr>
            </a:lvl6pPr>
            <a:lvl7pPr lvl="6" algn="r" rtl="0">
              <a:buNone/>
              <a:defRPr sz="1000">
                <a:solidFill>
                  <a:schemeClr val="dk2"/>
                </a:solidFill>
              </a:defRPr>
            </a:lvl7pPr>
            <a:lvl8pPr lvl="7" algn="r" rtl="0">
              <a:buNone/>
              <a:defRPr sz="1000">
                <a:solidFill>
                  <a:schemeClr val="dk2"/>
                </a:solidFill>
              </a:defRPr>
            </a:lvl8pPr>
            <a:lvl9pPr lvl="8" algn="r" rtl="0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3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Codespeicher</a:t>
            </a:r>
            <a:endParaRPr/>
          </a:p>
        </p:txBody>
      </p:sp>
      <p:sp>
        <p:nvSpPr>
          <p:cNvPr id="122" name="Google Shape;122;p13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ROM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7" name="Google Shape;1917;p1"/>
          <p:cNvSpPr txBox="1"/>
          <p:nvPr/>
        </p:nvSpPr>
        <p:spPr>
          <a:xfrm>
            <a:off x="7577000" y="626525"/>
            <a:ext cx="774900" cy="6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de-DE"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D0</a:t>
            </a: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18" name="Google Shape;1918;p1"/>
          <p:cNvSpPr txBox="1"/>
          <p:nvPr/>
        </p:nvSpPr>
        <p:spPr>
          <a:xfrm flipH="1">
            <a:off x="7577000" y="1962277"/>
            <a:ext cx="774900" cy="6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de-DE"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D1</a:t>
            </a: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19" name="Google Shape;1919;p1"/>
          <p:cNvSpPr txBox="1"/>
          <p:nvPr/>
        </p:nvSpPr>
        <p:spPr>
          <a:xfrm>
            <a:off x="7577000" y="3387029"/>
            <a:ext cx="774900" cy="6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de-DE"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D2</a:t>
            </a: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920" name="Google Shape;1920;p1"/>
          <p:cNvCxnSpPr/>
          <p:nvPr/>
        </p:nvCxnSpPr>
        <p:spPr>
          <a:xfrm>
            <a:off x="6492153" y="1406516"/>
            <a:ext cx="300" cy="3499500"/>
          </a:xfrm>
          <a:prstGeom prst="straightConnector1">
            <a:avLst/>
          </a:prstGeom>
          <a:noFill/>
          <a:ln w="2857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921" name="Google Shape;1921;p1"/>
          <p:cNvCxnSpPr>
            <a:stCxn id="1922" idx="2"/>
          </p:cNvCxnSpPr>
          <p:nvPr/>
        </p:nvCxnSpPr>
        <p:spPr>
          <a:xfrm>
            <a:off x="6182216" y="1406516"/>
            <a:ext cx="300" cy="3499500"/>
          </a:xfrm>
          <a:prstGeom prst="straightConnector1">
            <a:avLst/>
          </a:prstGeom>
          <a:noFill/>
          <a:ln w="2857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923" name="Google Shape;1923;p1"/>
          <p:cNvSpPr txBox="1"/>
          <p:nvPr/>
        </p:nvSpPr>
        <p:spPr>
          <a:xfrm>
            <a:off x="6492150" y="4414950"/>
            <a:ext cx="1084800" cy="6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de-DE"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A1=0</a:t>
            </a: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24" name="Google Shape;1924;p1"/>
          <p:cNvSpPr txBox="1"/>
          <p:nvPr/>
        </p:nvSpPr>
        <p:spPr>
          <a:xfrm>
            <a:off x="5072500" y="4414950"/>
            <a:ext cx="1110000" cy="6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de-DE"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A0=0</a:t>
            </a: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925" name="Google Shape;1925;p1"/>
          <p:cNvGrpSpPr/>
          <p:nvPr/>
        </p:nvGrpSpPr>
        <p:grpSpPr>
          <a:xfrm>
            <a:off x="5562332" y="286650"/>
            <a:ext cx="1239769" cy="1119866"/>
            <a:chOff x="5128100" y="976525"/>
            <a:chExt cx="1904700" cy="1669200"/>
          </a:xfrm>
        </p:grpSpPr>
        <p:sp>
          <p:nvSpPr>
            <p:cNvPr id="1922" name="Google Shape;1922;p1"/>
            <p:cNvSpPr/>
            <p:nvPr/>
          </p:nvSpPr>
          <p:spPr>
            <a:xfrm>
              <a:off x="5128100" y="976525"/>
              <a:ext cx="1904700" cy="1669200"/>
            </a:xfrm>
            <a:prstGeom prst="rect">
              <a:avLst/>
            </a:prstGeom>
            <a:solidFill>
              <a:schemeClr val="lt2"/>
            </a:solidFill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926" name="Google Shape;1926;p1"/>
            <p:cNvCxnSpPr>
              <a:endCxn id="1927" idx="3"/>
            </p:cNvCxnSpPr>
            <p:nvPr/>
          </p:nvCxnSpPr>
          <p:spPr>
            <a:xfrm rot="10800000">
              <a:off x="5437400" y="1602475"/>
              <a:ext cx="1134300" cy="2127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1928" name="Google Shape;1928;p1"/>
            <p:cNvSpPr/>
            <p:nvPr/>
          </p:nvSpPr>
          <p:spPr>
            <a:xfrm>
              <a:off x="5128100" y="976525"/>
              <a:ext cx="309300" cy="4173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27" name="Google Shape;1927;p1"/>
            <p:cNvSpPr/>
            <p:nvPr/>
          </p:nvSpPr>
          <p:spPr>
            <a:xfrm>
              <a:off x="5128100" y="1393825"/>
              <a:ext cx="309300" cy="4173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29" name="Google Shape;1929;p1"/>
            <p:cNvSpPr/>
            <p:nvPr/>
          </p:nvSpPr>
          <p:spPr>
            <a:xfrm>
              <a:off x="5128100" y="1811125"/>
              <a:ext cx="309300" cy="4173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30" name="Google Shape;1930;p1"/>
            <p:cNvSpPr/>
            <p:nvPr/>
          </p:nvSpPr>
          <p:spPr>
            <a:xfrm>
              <a:off x="5128100" y="2228425"/>
              <a:ext cx="309300" cy="4173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931" name="Google Shape;1931;p1"/>
            <p:cNvCxnSpPr>
              <a:endCxn id="1928" idx="3"/>
            </p:cNvCxnSpPr>
            <p:nvPr/>
          </p:nvCxnSpPr>
          <p:spPr>
            <a:xfrm rot="10800000">
              <a:off x="5437400" y="1185175"/>
              <a:ext cx="1134300" cy="627900"/>
            </a:xfrm>
            <a:prstGeom prst="straightConnector1">
              <a:avLst/>
            </a:prstGeom>
            <a:noFill/>
            <a:ln w="28575" cap="flat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932" name="Google Shape;1932;p1"/>
            <p:cNvCxnSpPr>
              <a:endCxn id="1929" idx="3"/>
            </p:cNvCxnSpPr>
            <p:nvPr/>
          </p:nvCxnSpPr>
          <p:spPr>
            <a:xfrm flipH="1">
              <a:off x="5437400" y="1813075"/>
              <a:ext cx="1134300" cy="2067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933" name="Google Shape;1933;p1"/>
            <p:cNvCxnSpPr/>
            <p:nvPr/>
          </p:nvCxnSpPr>
          <p:spPr>
            <a:xfrm flipH="1">
              <a:off x="5437250" y="1813075"/>
              <a:ext cx="1134000" cy="6222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934" name="Google Shape;1934;p1"/>
            <p:cNvCxnSpPr>
              <a:stCxn id="1928" idx="3"/>
              <a:endCxn id="1928" idx="1"/>
            </p:cNvCxnSpPr>
            <p:nvPr/>
          </p:nvCxnSpPr>
          <p:spPr>
            <a:xfrm rot="10800000">
              <a:off x="5128100" y="1185175"/>
              <a:ext cx="309300" cy="0"/>
            </a:xfrm>
            <a:prstGeom prst="straightConnector1">
              <a:avLst/>
            </a:prstGeom>
            <a:noFill/>
            <a:ln w="28575" cap="flat" cmpd="sng">
              <a:solidFill>
                <a:srgbClr val="0000FF"/>
              </a:solidFill>
              <a:prstDash val="solid"/>
              <a:round/>
              <a:headEnd type="oval" w="sm" len="sm"/>
              <a:tailEnd type="oval" w="sm" len="sm"/>
            </a:ln>
          </p:spPr>
        </p:cxnSp>
        <p:cxnSp>
          <p:nvCxnSpPr>
            <p:cNvPr id="1935" name="Google Shape;1935;p1"/>
            <p:cNvCxnSpPr>
              <a:stCxn id="1927" idx="3"/>
              <a:endCxn id="1927" idx="1"/>
            </p:cNvCxnSpPr>
            <p:nvPr/>
          </p:nvCxnSpPr>
          <p:spPr>
            <a:xfrm rot="10800000">
              <a:off x="5128100" y="1602475"/>
              <a:ext cx="309300" cy="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oval" w="sm" len="sm"/>
              <a:tailEnd type="oval" w="sm" len="sm"/>
            </a:ln>
          </p:spPr>
        </p:cxnSp>
        <p:cxnSp>
          <p:nvCxnSpPr>
            <p:cNvPr id="1936" name="Google Shape;1936;p1"/>
            <p:cNvCxnSpPr>
              <a:stCxn id="1929" idx="3"/>
              <a:endCxn id="1929" idx="1"/>
            </p:cNvCxnSpPr>
            <p:nvPr/>
          </p:nvCxnSpPr>
          <p:spPr>
            <a:xfrm rot="10800000">
              <a:off x="5128100" y="2019775"/>
              <a:ext cx="309300" cy="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oval" w="sm" len="sm"/>
              <a:tailEnd type="oval" w="sm" len="sm"/>
            </a:ln>
          </p:spPr>
        </p:cxnSp>
        <p:cxnSp>
          <p:nvCxnSpPr>
            <p:cNvPr id="1937" name="Google Shape;1937;p1"/>
            <p:cNvCxnSpPr>
              <a:stCxn id="1930" idx="3"/>
              <a:endCxn id="1930" idx="1"/>
            </p:cNvCxnSpPr>
            <p:nvPr/>
          </p:nvCxnSpPr>
          <p:spPr>
            <a:xfrm rot="10800000">
              <a:off x="5128100" y="2437075"/>
              <a:ext cx="309300" cy="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oval" w="sm" len="sm"/>
              <a:tailEnd type="oval" w="sm" len="sm"/>
            </a:ln>
          </p:spPr>
        </p:cxnSp>
        <p:cxnSp>
          <p:nvCxnSpPr>
            <p:cNvPr id="1938" name="Google Shape;1938;p1"/>
            <p:cNvCxnSpPr>
              <a:stCxn id="1922" idx="3"/>
              <a:endCxn id="1939" idx="2"/>
            </p:cNvCxnSpPr>
            <p:nvPr/>
          </p:nvCxnSpPr>
          <p:spPr>
            <a:xfrm flipH="1">
              <a:off x="6488900" y="1811125"/>
              <a:ext cx="543900" cy="9000"/>
            </a:xfrm>
            <a:prstGeom prst="straightConnector1">
              <a:avLst/>
            </a:prstGeom>
            <a:noFill/>
            <a:ln w="28575" cap="flat" cmpd="sng">
              <a:solidFill>
                <a:srgbClr val="0000FF"/>
              </a:solidFill>
              <a:prstDash val="solid"/>
              <a:round/>
              <a:headEnd type="oval" w="med" len="med"/>
              <a:tailEnd type="oval" w="med" len="med"/>
            </a:ln>
          </p:spPr>
        </p:cxnSp>
        <p:sp>
          <p:nvSpPr>
            <p:cNvPr id="1939" name="Google Shape;1939;p1"/>
            <p:cNvSpPr/>
            <p:nvPr/>
          </p:nvSpPr>
          <p:spPr>
            <a:xfrm>
              <a:off x="6489075" y="1747500"/>
              <a:ext cx="144000" cy="144900"/>
            </a:xfrm>
            <a:prstGeom prst="ellipse">
              <a:avLst/>
            </a:prstGeom>
            <a:solidFill>
              <a:schemeClr val="dk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940" name="Google Shape;1940;p1"/>
          <p:cNvGrpSpPr/>
          <p:nvPr/>
        </p:nvGrpSpPr>
        <p:grpSpPr>
          <a:xfrm>
            <a:off x="5562332" y="1662762"/>
            <a:ext cx="1239769" cy="1119866"/>
            <a:chOff x="5128100" y="976525"/>
            <a:chExt cx="1904700" cy="1669200"/>
          </a:xfrm>
        </p:grpSpPr>
        <p:sp>
          <p:nvSpPr>
            <p:cNvPr id="1941" name="Google Shape;1941;p1"/>
            <p:cNvSpPr/>
            <p:nvPr/>
          </p:nvSpPr>
          <p:spPr>
            <a:xfrm>
              <a:off x="5128100" y="976525"/>
              <a:ext cx="1904700" cy="1669200"/>
            </a:xfrm>
            <a:prstGeom prst="rect">
              <a:avLst/>
            </a:prstGeom>
            <a:solidFill>
              <a:schemeClr val="lt2"/>
            </a:solidFill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942" name="Google Shape;1942;p1"/>
            <p:cNvCxnSpPr>
              <a:endCxn id="1943" idx="3"/>
            </p:cNvCxnSpPr>
            <p:nvPr/>
          </p:nvCxnSpPr>
          <p:spPr>
            <a:xfrm rot="10800000">
              <a:off x="5437400" y="1602475"/>
              <a:ext cx="1134300" cy="2127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1944" name="Google Shape;1944;p1"/>
            <p:cNvSpPr/>
            <p:nvPr/>
          </p:nvSpPr>
          <p:spPr>
            <a:xfrm>
              <a:off x="5128100" y="976525"/>
              <a:ext cx="309300" cy="4173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43" name="Google Shape;1943;p1"/>
            <p:cNvSpPr/>
            <p:nvPr/>
          </p:nvSpPr>
          <p:spPr>
            <a:xfrm>
              <a:off x="5128100" y="1393825"/>
              <a:ext cx="309300" cy="4173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45" name="Google Shape;1945;p1"/>
            <p:cNvSpPr/>
            <p:nvPr/>
          </p:nvSpPr>
          <p:spPr>
            <a:xfrm>
              <a:off x="5128100" y="1811125"/>
              <a:ext cx="309300" cy="4173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46" name="Google Shape;1946;p1"/>
            <p:cNvSpPr/>
            <p:nvPr/>
          </p:nvSpPr>
          <p:spPr>
            <a:xfrm>
              <a:off x="5128100" y="2228425"/>
              <a:ext cx="309300" cy="4173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947" name="Google Shape;1947;p1"/>
            <p:cNvCxnSpPr>
              <a:endCxn id="1944" idx="3"/>
            </p:cNvCxnSpPr>
            <p:nvPr/>
          </p:nvCxnSpPr>
          <p:spPr>
            <a:xfrm rot="10800000">
              <a:off x="5437400" y="1185175"/>
              <a:ext cx="1134300" cy="6279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948" name="Google Shape;1948;p1"/>
            <p:cNvCxnSpPr>
              <a:endCxn id="1945" idx="3"/>
            </p:cNvCxnSpPr>
            <p:nvPr/>
          </p:nvCxnSpPr>
          <p:spPr>
            <a:xfrm flipH="1">
              <a:off x="5437400" y="1813075"/>
              <a:ext cx="1134300" cy="2067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949" name="Google Shape;1949;p1"/>
            <p:cNvCxnSpPr/>
            <p:nvPr/>
          </p:nvCxnSpPr>
          <p:spPr>
            <a:xfrm flipH="1">
              <a:off x="5437250" y="1813075"/>
              <a:ext cx="1134000" cy="6222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950" name="Google Shape;1950;p1"/>
            <p:cNvCxnSpPr>
              <a:stCxn id="1944" idx="3"/>
              <a:endCxn id="1944" idx="1"/>
            </p:cNvCxnSpPr>
            <p:nvPr/>
          </p:nvCxnSpPr>
          <p:spPr>
            <a:xfrm rot="10800000">
              <a:off x="5128100" y="1185175"/>
              <a:ext cx="309300" cy="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oval" w="sm" len="sm"/>
              <a:tailEnd type="oval" w="sm" len="sm"/>
            </a:ln>
          </p:spPr>
        </p:cxnSp>
        <p:cxnSp>
          <p:nvCxnSpPr>
            <p:cNvPr id="1951" name="Google Shape;1951;p1"/>
            <p:cNvCxnSpPr>
              <a:stCxn id="1943" idx="3"/>
              <a:endCxn id="1943" idx="1"/>
            </p:cNvCxnSpPr>
            <p:nvPr/>
          </p:nvCxnSpPr>
          <p:spPr>
            <a:xfrm rot="10800000">
              <a:off x="5128100" y="1602475"/>
              <a:ext cx="309300" cy="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oval" w="sm" len="sm"/>
              <a:tailEnd type="oval" w="sm" len="sm"/>
            </a:ln>
          </p:spPr>
        </p:cxnSp>
        <p:cxnSp>
          <p:nvCxnSpPr>
            <p:cNvPr id="1952" name="Google Shape;1952;p1"/>
            <p:cNvCxnSpPr>
              <a:stCxn id="1945" idx="3"/>
              <a:endCxn id="1945" idx="1"/>
            </p:cNvCxnSpPr>
            <p:nvPr/>
          </p:nvCxnSpPr>
          <p:spPr>
            <a:xfrm rot="10800000">
              <a:off x="5128100" y="2019775"/>
              <a:ext cx="309300" cy="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oval" w="sm" len="sm"/>
              <a:tailEnd type="oval" w="sm" len="sm"/>
            </a:ln>
          </p:spPr>
        </p:cxnSp>
        <p:cxnSp>
          <p:nvCxnSpPr>
            <p:cNvPr id="1953" name="Google Shape;1953;p1"/>
            <p:cNvCxnSpPr>
              <a:stCxn id="1946" idx="3"/>
              <a:endCxn id="1946" idx="1"/>
            </p:cNvCxnSpPr>
            <p:nvPr/>
          </p:nvCxnSpPr>
          <p:spPr>
            <a:xfrm rot="10800000">
              <a:off x="5128100" y="2437075"/>
              <a:ext cx="309300" cy="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oval" w="sm" len="sm"/>
              <a:tailEnd type="oval" w="sm" len="sm"/>
            </a:ln>
          </p:spPr>
        </p:cxnSp>
        <p:cxnSp>
          <p:nvCxnSpPr>
            <p:cNvPr id="1954" name="Google Shape;1954;p1"/>
            <p:cNvCxnSpPr>
              <a:stCxn id="1941" idx="3"/>
              <a:endCxn id="1955" idx="2"/>
            </p:cNvCxnSpPr>
            <p:nvPr/>
          </p:nvCxnSpPr>
          <p:spPr>
            <a:xfrm flipH="1">
              <a:off x="6488900" y="1811125"/>
              <a:ext cx="543900" cy="90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oval" w="med" len="med"/>
              <a:tailEnd type="oval" w="med" len="med"/>
            </a:ln>
          </p:spPr>
        </p:cxnSp>
        <p:sp>
          <p:nvSpPr>
            <p:cNvPr id="1955" name="Google Shape;1955;p1"/>
            <p:cNvSpPr/>
            <p:nvPr/>
          </p:nvSpPr>
          <p:spPr>
            <a:xfrm>
              <a:off x="6489075" y="1747500"/>
              <a:ext cx="144000" cy="144900"/>
            </a:xfrm>
            <a:prstGeom prst="ellipse">
              <a:avLst/>
            </a:prstGeom>
            <a:solidFill>
              <a:schemeClr val="dk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956" name="Google Shape;1956;p1"/>
          <p:cNvGrpSpPr/>
          <p:nvPr/>
        </p:nvGrpSpPr>
        <p:grpSpPr>
          <a:xfrm>
            <a:off x="5562332" y="3038850"/>
            <a:ext cx="1239769" cy="1119866"/>
            <a:chOff x="5128100" y="976525"/>
            <a:chExt cx="1904700" cy="1669200"/>
          </a:xfrm>
        </p:grpSpPr>
        <p:sp>
          <p:nvSpPr>
            <p:cNvPr id="1957" name="Google Shape;1957;p1"/>
            <p:cNvSpPr/>
            <p:nvPr/>
          </p:nvSpPr>
          <p:spPr>
            <a:xfrm>
              <a:off x="5128100" y="976525"/>
              <a:ext cx="1904700" cy="1669200"/>
            </a:xfrm>
            <a:prstGeom prst="rect">
              <a:avLst/>
            </a:prstGeom>
            <a:solidFill>
              <a:schemeClr val="lt2"/>
            </a:solidFill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958" name="Google Shape;1958;p1"/>
            <p:cNvCxnSpPr>
              <a:endCxn id="1959" idx="3"/>
            </p:cNvCxnSpPr>
            <p:nvPr/>
          </p:nvCxnSpPr>
          <p:spPr>
            <a:xfrm rot="10800000">
              <a:off x="5437400" y="1602475"/>
              <a:ext cx="1134300" cy="2127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1960" name="Google Shape;1960;p1"/>
            <p:cNvSpPr/>
            <p:nvPr/>
          </p:nvSpPr>
          <p:spPr>
            <a:xfrm>
              <a:off x="5128100" y="976525"/>
              <a:ext cx="309300" cy="4173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59" name="Google Shape;1959;p1"/>
            <p:cNvSpPr/>
            <p:nvPr/>
          </p:nvSpPr>
          <p:spPr>
            <a:xfrm>
              <a:off x="5128100" y="1393825"/>
              <a:ext cx="309300" cy="4173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61" name="Google Shape;1961;p1"/>
            <p:cNvSpPr/>
            <p:nvPr/>
          </p:nvSpPr>
          <p:spPr>
            <a:xfrm>
              <a:off x="5128100" y="1811125"/>
              <a:ext cx="309300" cy="4173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62" name="Google Shape;1962;p1"/>
            <p:cNvSpPr/>
            <p:nvPr/>
          </p:nvSpPr>
          <p:spPr>
            <a:xfrm>
              <a:off x="5128100" y="2228425"/>
              <a:ext cx="309300" cy="4173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963" name="Google Shape;1963;p1"/>
            <p:cNvCxnSpPr>
              <a:endCxn id="1960" idx="3"/>
            </p:cNvCxnSpPr>
            <p:nvPr/>
          </p:nvCxnSpPr>
          <p:spPr>
            <a:xfrm rot="10800000">
              <a:off x="5437400" y="1185175"/>
              <a:ext cx="1134300" cy="6279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964" name="Google Shape;1964;p1"/>
            <p:cNvCxnSpPr>
              <a:endCxn id="1961" idx="3"/>
            </p:cNvCxnSpPr>
            <p:nvPr/>
          </p:nvCxnSpPr>
          <p:spPr>
            <a:xfrm flipH="1">
              <a:off x="5437400" y="1813075"/>
              <a:ext cx="1134300" cy="2067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965" name="Google Shape;1965;p1"/>
            <p:cNvCxnSpPr/>
            <p:nvPr/>
          </p:nvCxnSpPr>
          <p:spPr>
            <a:xfrm flipH="1">
              <a:off x="5437250" y="1813075"/>
              <a:ext cx="1134000" cy="6222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966" name="Google Shape;1966;p1"/>
            <p:cNvCxnSpPr>
              <a:stCxn id="1960" idx="3"/>
              <a:endCxn id="1960" idx="1"/>
            </p:cNvCxnSpPr>
            <p:nvPr/>
          </p:nvCxnSpPr>
          <p:spPr>
            <a:xfrm rot="10800000">
              <a:off x="5128100" y="1185175"/>
              <a:ext cx="309300" cy="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oval" w="sm" len="sm"/>
              <a:tailEnd type="oval" w="sm" len="sm"/>
            </a:ln>
          </p:spPr>
        </p:cxnSp>
        <p:cxnSp>
          <p:nvCxnSpPr>
            <p:cNvPr id="1967" name="Google Shape;1967;p1"/>
            <p:cNvCxnSpPr>
              <a:stCxn id="1959" idx="3"/>
              <a:endCxn id="1959" idx="1"/>
            </p:cNvCxnSpPr>
            <p:nvPr/>
          </p:nvCxnSpPr>
          <p:spPr>
            <a:xfrm rot="10800000">
              <a:off x="5128100" y="1602475"/>
              <a:ext cx="309300" cy="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oval" w="sm" len="sm"/>
              <a:tailEnd type="oval" w="sm" len="sm"/>
            </a:ln>
          </p:spPr>
        </p:cxnSp>
        <p:cxnSp>
          <p:nvCxnSpPr>
            <p:cNvPr id="1968" name="Google Shape;1968;p1"/>
            <p:cNvCxnSpPr>
              <a:stCxn id="1961" idx="3"/>
              <a:endCxn id="1961" idx="1"/>
            </p:cNvCxnSpPr>
            <p:nvPr/>
          </p:nvCxnSpPr>
          <p:spPr>
            <a:xfrm rot="10800000">
              <a:off x="5128100" y="2019775"/>
              <a:ext cx="309300" cy="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oval" w="sm" len="sm"/>
              <a:tailEnd type="oval" w="sm" len="sm"/>
            </a:ln>
          </p:spPr>
        </p:cxnSp>
        <p:cxnSp>
          <p:nvCxnSpPr>
            <p:cNvPr id="1969" name="Google Shape;1969;p1"/>
            <p:cNvCxnSpPr>
              <a:stCxn id="1962" idx="3"/>
              <a:endCxn id="1962" idx="1"/>
            </p:cNvCxnSpPr>
            <p:nvPr/>
          </p:nvCxnSpPr>
          <p:spPr>
            <a:xfrm rot="10800000">
              <a:off x="5128100" y="2437075"/>
              <a:ext cx="309300" cy="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oval" w="sm" len="sm"/>
              <a:tailEnd type="oval" w="sm" len="sm"/>
            </a:ln>
          </p:spPr>
        </p:cxnSp>
        <p:cxnSp>
          <p:nvCxnSpPr>
            <p:cNvPr id="1970" name="Google Shape;1970;p1"/>
            <p:cNvCxnSpPr>
              <a:stCxn id="1957" idx="3"/>
              <a:endCxn id="1971" idx="2"/>
            </p:cNvCxnSpPr>
            <p:nvPr/>
          </p:nvCxnSpPr>
          <p:spPr>
            <a:xfrm flipH="1">
              <a:off x="6488900" y="1811125"/>
              <a:ext cx="543900" cy="90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oval" w="med" len="med"/>
              <a:tailEnd type="oval" w="med" len="med"/>
            </a:ln>
          </p:spPr>
        </p:cxnSp>
        <p:sp>
          <p:nvSpPr>
            <p:cNvPr id="1971" name="Google Shape;1971;p1"/>
            <p:cNvSpPr/>
            <p:nvPr/>
          </p:nvSpPr>
          <p:spPr>
            <a:xfrm>
              <a:off x="6489075" y="1747500"/>
              <a:ext cx="144000" cy="144900"/>
            </a:xfrm>
            <a:prstGeom prst="ellipse">
              <a:avLst/>
            </a:prstGeom>
            <a:solidFill>
              <a:schemeClr val="dk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972" name="Google Shape;1972;p1"/>
          <p:cNvGrpSpPr/>
          <p:nvPr/>
        </p:nvGrpSpPr>
        <p:grpSpPr>
          <a:xfrm>
            <a:off x="4349132" y="426633"/>
            <a:ext cx="1213200" cy="3731881"/>
            <a:chOff x="4349132" y="426633"/>
            <a:chExt cx="1213200" cy="3731881"/>
          </a:xfrm>
        </p:grpSpPr>
        <p:cxnSp>
          <p:nvCxnSpPr>
            <p:cNvPr id="1973" name="Google Shape;1973;p1"/>
            <p:cNvCxnSpPr/>
            <p:nvPr/>
          </p:nvCxnSpPr>
          <p:spPr>
            <a:xfrm>
              <a:off x="4356300" y="4153115"/>
              <a:ext cx="710100" cy="5400"/>
            </a:xfrm>
            <a:prstGeom prst="straightConnector1">
              <a:avLst/>
            </a:prstGeom>
            <a:noFill/>
            <a:ln w="28575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974" name="Google Shape;1974;p1"/>
            <p:cNvCxnSpPr>
              <a:endCxn id="1928" idx="1"/>
            </p:cNvCxnSpPr>
            <p:nvPr/>
          </p:nvCxnSpPr>
          <p:spPr>
            <a:xfrm rot="10800000" flipH="1">
              <a:off x="4349132" y="426633"/>
              <a:ext cx="1213200" cy="491700"/>
            </a:xfrm>
            <a:prstGeom prst="bentConnector3">
              <a:avLst>
                <a:gd name="adj1" fmla="val 23572"/>
              </a:avLst>
            </a:prstGeom>
            <a:noFill/>
            <a:ln w="28575" cap="flat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975" name="Google Shape;1975;p1"/>
            <p:cNvCxnSpPr>
              <a:endCxn id="1927" idx="1"/>
            </p:cNvCxnSpPr>
            <p:nvPr/>
          </p:nvCxnSpPr>
          <p:spPr>
            <a:xfrm rot="-5400000">
              <a:off x="4518032" y="973600"/>
              <a:ext cx="1311300" cy="777300"/>
            </a:xfrm>
            <a:prstGeom prst="bentConnector2">
              <a:avLst/>
            </a:prstGeom>
            <a:noFill/>
            <a:ln w="28575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976" name="Google Shape;1976;p1"/>
            <p:cNvCxnSpPr>
              <a:stCxn id="1929" idx="1"/>
            </p:cNvCxnSpPr>
            <p:nvPr/>
          </p:nvCxnSpPr>
          <p:spPr>
            <a:xfrm flipH="1">
              <a:off x="4911032" y="986567"/>
              <a:ext cx="651300" cy="2148600"/>
            </a:xfrm>
            <a:prstGeom prst="bentConnector2">
              <a:avLst/>
            </a:prstGeom>
            <a:noFill/>
            <a:ln w="28575" cap="flat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977" name="Google Shape;1977;p1"/>
            <p:cNvCxnSpPr>
              <a:stCxn id="1930" idx="1"/>
            </p:cNvCxnSpPr>
            <p:nvPr/>
          </p:nvCxnSpPr>
          <p:spPr>
            <a:xfrm flipH="1">
              <a:off x="5057132" y="1266533"/>
              <a:ext cx="505200" cy="2886600"/>
            </a:xfrm>
            <a:prstGeom prst="bentConnector2">
              <a:avLst/>
            </a:prstGeom>
            <a:noFill/>
            <a:ln w="28575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978" name="Google Shape;1978;p1"/>
            <p:cNvCxnSpPr/>
            <p:nvPr/>
          </p:nvCxnSpPr>
          <p:spPr>
            <a:xfrm>
              <a:off x="4355650" y="2018472"/>
              <a:ext cx="431400" cy="3900"/>
            </a:xfrm>
            <a:prstGeom prst="straightConnector1">
              <a:avLst/>
            </a:prstGeom>
            <a:noFill/>
            <a:ln w="28575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979" name="Google Shape;1979;p1"/>
            <p:cNvCxnSpPr/>
            <p:nvPr/>
          </p:nvCxnSpPr>
          <p:spPr>
            <a:xfrm>
              <a:off x="4356300" y="3122522"/>
              <a:ext cx="551400" cy="3300"/>
            </a:xfrm>
            <a:prstGeom prst="straightConnector1">
              <a:avLst/>
            </a:prstGeom>
            <a:noFill/>
            <a:ln w="28575" cap="flat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1980" name="Google Shape;1980;p1"/>
          <p:cNvGrpSpPr/>
          <p:nvPr/>
        </p:nvGrpSpPr>
        <p:grpSpPr>
          <a:xfrm>
            <a:off x="2315589" y="48375"/>
            <a:ext cx="2066382" cy="4141081"/>
            <a:chOff x="2315589" y="48375"/>
            <a:chExt cx="2066382" cy="4141081"/>
          </a:xfrm>
        </p:grpSpPr>
        <p:grpSp>
          <p:nvGrpSpPr>
            <p:cNvPr id="1981" name="Google Shape;1981;p1"/>
            <p:cNvGrpSpPr/>
            <p:nvPr/>
          </p:nvGrpSpPr>
          <p:grpSpPr>
            <a:xfrm>
              <a:off x="2576714" y="286462"/>
              <a:ext cx="1805258" cy="3872276"/>
              <a:chOff x="2576714" y="286462"/>
              <a:chExt cx="1805258" cy="3872276"/>
            </a:xfrm>
          </p:grpSpPr>
          <p:grpSp>
            <p:nvGrpSpPr>
              <p:cNvPr id="1982" name="Google Shape;1982;p1"/>
              <p:cNvGrpSpPr/>
              <p:nvPr/>
            </p:nvGrpSpPr>
            <p:grpSpPr>
              <a:xfrm>
                <a:off x="3174907" y="286644"/>
                <a:ext cx="1207064" cy="3872094"/>
                <a:chOff x="3174827" y="286584"/>
                <a:chExt cx="1207064" cy="4551656"/>
              </a:xfrm>
            </p:grpSpPr>
            <p:grpSp>
              <p:nvGrpSpPr>
                <p:cNvPr id="1983" name="Google Shape;1983;p1"/>
                <p:cNvGrpSpPr/>
                <p:nvPr/>
              </p:nvGrpSpPr>
              <p:grpSpPr>
                <a:xfrm>
                  <a:off x="3174827" y="286584"/>
                  <a:ext cx="1207053" cy="766154"/>
                  <a:chOff x="3240764" y="1384440"/>
                  <a:chExt cx="1207053" cy="766154"/>
                </a:xfrm>
              </p:grpSpPr>
              <p:grpSp>
                <p:nvGrpSpPr>
                  <p:cNvPr id="1984" name="Google Shape;1984;p1"/>
                  <p:cNvGrpSpPr/>
                  <p:nvPr/>
                </p:nvGrpSpPr>
                <p:grpSpPr>
                  <a:xfrm>
                    <a:off x="3240764" y="1384440"/>
                    <a:ext cx="301021" cy="766154"/>
                    <a:chOff x="3249425" y="1555375"/>
                    <a:chExt cx="653400" cy="1780511"/>
                  </a:xfrm>
                </p:grpSpPr>
                <p:cxnSp>
                  <p:nvCxnSpPr>
                    <p:cNvPr id="1985" name="Google Shape;1985;p1"/>
                    <p:cNvCxnSpPr/>
                    <p:nvPr/>
                  </p:nvCxnSpPr>
                  <p:spPr>
                    <a:xfrm>
                      <a:off x="3348938" y="1910818"/>
                      <a:ext cx="498000" cy="319800"/>
                    </a:xfrm>
                    <a:prstGeom prst="straightConnector1">
                      <a:avLst/>
                    </a:prstGeom>
                    <a:noFill/>
                    <a:ln w="381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cxnSp>
                  <p:nvCxnSpPr>
                    <p:cNvPr id="1986" name="Google Shape;1986;p1"/>
                    <p:cNvCxnSpPr/>
                    <p:nvPr/>
                  </p:nvCxnSpPr>
                  <p:spPr>
                    <a:xfrm rot="10800000" flipH="1">
                      <a:off x="3352944" y="2217639"/>
                      <a:ext cx="483300" cy="340800"/>
                    </a:xfrm>
                    <a:prstGeom prst="straightConnector1">
                      <a:avLst/>
                    </a:prstGeom>
                    <a:noFill/>
                    <a:ln w="38100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sp>
                  <p:nvSpPr>
                    <p:cNvPr id="1987" name="Google Shape;1987;p1"/>
                    <p:cNvSpPr/>
                    <p:nvPr/>
                  </p:nvSpPr>
                  <p:spPr>
                    <a:xfrm>
                      <a:off x="3280800" y="2558450"/>
                      <a:ext cx="159600" cy="1410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988" name="Google Shape;1988;p1"/>
                    <p:cNvSpPr/>
                    <p:nvPr/>
                  </p:nvSpPr>
                  <p:spPr>
                    <a:xfrm rot="10800000">
                      <a:off x="3249425" y="1745575"/>
                      <a:ext cx="176400" cy="1746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cxnSp>
                  <p:nvCxnSpPr>
                    <p:cNvPr id="1989" name="Google Shape;1989;p1"/>
                    <p:cNvCxnSpPr>
                      <a:stCxn id="1988" idx="4"/>
                    </p:cNvCxnSpPr>
                    <p:nvPr/>
                  </p:nvCxnSpPr>
                  <p:spPr>
                    <a:xfrm rot="10800000">
                      <a:off x="3331025" y="1555375"/>
                      <a:ext cx="6600" cy="190200"/>
                    </a:xfrm>
                    <a:prstGeom prst="straightConnector1">
                      <a:avLst/>
                    </a:prstGeom>
                    <a:noFill/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cxnSp>
                  <p:nvCxnSpPr>
                    <p:cNvPr id="1990" name="Google Shape;1990;p1"/>
                    <p:cNvCxnSpPr/>
                    <p:nvPr/>
                  </p:nvCxnSpPr>
                  <p:spPr>
                    <a:xfrm rot="10800000">
                      <a:off x="3357300" y="2699450"/>
                      <a:ext cx="6600" cy="189300"/>
                    </a:xfrm>
                    <a:prstGeom prst="straightConnector1">
                      <a:avLst/>
                    </a:prstGeom>
                    <a:noFill/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cxnSp>
                  <p:nvCxnSpPr>
                    <p:cNvPr id="1991" name="Google Shape;1991;p1"/>
                    <p:cNvCxnSpPr/>
                    <p:nvPr/>
                  </p:nvCxnSpPr>
                  <p:spPr>
                    <a:xfrm rot="10800000">
                      <a:off x="3836377" y="2217786"/>
                      <a:ext cx="5700" cy="1118100"/>
                    </a:xfrm>
                    <a:prstGeom prst="straightConnector1">
                      <a:avLst/>
                    </a:prstGeom>
                    <a:noFill/>
                    <a:ln w="2857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sp>
                  <p:nvSpPr>
                    <p:cNvPr id="1992" name="Google Shape;1992;p1"/>
                    <p:cNvSpPr/>
                    <p:nvPr/>
                  </p:nvSpPr>
                  <p:spPr>
                    <a:xfrm>
                      <a:off x="3782225" y="2167200"/>
                      <a:ext cx="120600" cy="141000"/>
                    </a:xfrm>
                    <a:prstGeom prst="ellipse">
                      <a:avLst/>
                    </a:prstGeom>
                    <a:solidFill>
                      <a:schemeClr val="dk1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  <p:grpSp>
                <p:nvGrpSpPr>
                  <p:cNvPr id="1993" name="Google Shape;1993;p1"/>
                  <p:cNvGrpSpPr/>
                  <p:nvPr/>
                </p:nvGrpSpPr>
                <p:grpSpPr>
                  <a:xfrm>
                    <a:off x="3678586" y="1384440"/>
                    <a:ext cx="301021" cy="766154"/>
                    <a:chOff x="3249425" y="1555375"/>
                    <a:chExt cx="653400" cy="1780511"/>
                  </a:xfrm>
                </p:grpSpPr>
                <p:cxnSp>
                  <p:nvCxnSpPr>
                    <p:cNvPr id="1994" name="Google Shape;1994;p1"/>
                    <p:cNvCxnSpPr/>
                    <p:nvPr/>
                  </p:nvCxnSpPr>
                  <p:spPr>
                    <a:xfrm>
                      <a:off x="3348938" y="1910818"/>
                      <a:ext cx="498000" cy="319800"/>
                    </a:xfrm>
                    <a:prstGeom prst="straightConnector1">
                      <a:avLst/>
                    </a:prstGeom>
                    <a:noFill/>
                    <a:ln w="381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cxnSp>
                  <p:nvCxnSpPr>
                    <p:cNvPr id="1995" name="Google Shape;1995;p1"/>
                    <p:cNvCxnSpPr/>
                    <p:nvPr/>
                  </p:nvCxnSpPr>
                  <p:spPr>
                    <a:xfrm rot="10800000" flipH="1">
                      <a:off x="3352944" y="2217639"/>
                      <a:ext cx="483300" cy="340800"/>
                    </a:xfrm>
                    <a:prstGeom prst="straightConnector1">
                      <a:avLst/>
                    </a:prstGeom>
                    <a:noFill/>
                    <a:ln w="38100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sp>
                  <p:nvSpPr>
                    <p:cNvPr id="1996" name="Google Shape;1996;p1"/>
                    <p:cNvSpPr/>
                    <p:nvPr/>
                  </p:nvSpPr>
                  <p:spPr>
                    <a:xfrm>
                      <a:off x="3280800" y="2558450"/>
                      <a:ext cx="159600" cy="1410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1997" name="Google Shape;1997;p1"/>
                    <p:cNvSpPr/>
                    <p:nvPr/>
                  </p:nvSpPr>
                  <p:spPr>
                    <a:xfrm rot="10800000">
                      <a:off x="3249425" y="1745575"/>
                      <a:ext cx="176400" cy="1746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cxnSp>
                  <p:nvCxnSpPr>
                    <p:cNvPr id="1998" name="Google Shape;1998;p1"/>
                    <p:cNvCxnSpPr>
                      <a:stCxn id="1997" idx="4"/>
                    </p:cNvCxnSpPr>
                    <p:nvPr/>
                  </p:nvCxnSpPr>
                  <p:spPr>
                    <a:xfrm rot="10800000">
                      <a:off x="3331025" y="1555375"/>
                      <a:ext cx="6600" cy="190200"/>
                    </a:xfrm>
                    <a:prstGeom prst="straightConnector1">
                      <a:avLst/>
                    </a:prstGeom>
                    <a:noFill/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cxnSp>
                  <p:nvCxnSpPr>
                    <p:cNvPr id="1999" name="Google Shape;1999;p1"/>
                    <p:cNvCxnSpPr/>
                    <p:nvPr/>
                  </p:nvCxnSpPr>
                  <p:spPr>
                    <a:xfrm rot="10800000">
                      <a:off x="3357300" y="2699450"/>
                      <a:ext cx="6600" cy="189300"/>
                    </a:xfrm>
                    <a:prstGeom prst="straightConnector1">
                      <a:avLst/>
                    </a:prstGeom>
                    <a:noFill/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cxnSp>
                  <p:nvCxnSpPr>
                    <p:cNvPr id="2000" name="Google Shape;2000;p1"/>
                    <p:cNvCxnSpPr/>
                    <p:nvPr/>
                  </p:nvCxnSpPr>
                  <p:spPr>
                    <a:xfrm rot="10800000">
                      <a:off x="3836377" y="2217786"/>
                      <a:ext cx="5700" cy="1118100"/>
                    </a:xfrm>
                    <a:prstGeom prst="straightConnector1">
                      <a:avLst/>
                    </a:prstGeom>
                    <a:noFill/>
                    <a:ln w="2857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sp>
                  <p:nvSpPr>
                    <p:cNvPr id="2001" name="Google Shape;2001;p1"/>
                    <p:cNvSpPr/>
                    <p:nvPr/>
                  </p:nvSpPr>
                  <p:spPr>
                    <a:xfrm>
                      <a:off x="3782225" y="2167200"/>
                      <a:ext cx="120600" cy="141000"/>
                    </a:xfrm>
                    <a:prstGeom prst="ellipse">
                      <a:avLst/>
                    </a:prstGeom>
                    <a:solidFill>
                      <a:schemeClr val="dk1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  <p:grpSp>
                <p:nvGrpSpPr>
                  <p:cNvPr id="2002" name="Google Shape;2002;p1"/>
                  <p:cNvGrpSpPr/>
                  <p:nvPr/>
                </p:nvGrpSpPr>
                <p:grpSpPr>
                  <a:xfrm>
                    <a:off x="4146795" y="1384440"/>
                    <a:ext cx="301021" cy="766154"/>
                    <a:chOff x="3249425" y="1555375"/>
                    <a:chExt cx="653400" cy="1780511"/>
                  </a:xfrm>
                </p:grpSpPr>
                <p:cxnSp>
                  <p:nvCxnSpPr>
                    <p:cNvPr id="2003" name="Google Shape;2003;p1"/>
                    <p:cNvCxnSpPr/>
                    <p:nvPr/>
                  </p:nvCxnSpPr>
                  <p:spPr>
                    <a:xfrm>
                      <a:off x="3348938" y="1910818"/>
                      <a:ext cx="498000" cy="319800"/>
                    </a:xfrm>
                    <a:prstGeom prst="straightConnector1">
                      <a:avLst/>
                    </a:prstGeom>
                    <a:noFill/>
                    <a:ln w="381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cxnSp>
                  <p:nvCxnSpPr>
                    <p:cNvPr id="2004" name="Google Shape;2004;p1"/>
                    <p:cNvCxnSpPr/>
                    <p:nvPr/>
                  </p:nvCxnSpPr>
                  <p:spPr>
                    <a:xfrm rot="10800000" flipH="1">
                      <a:off x="3352944" y="2217639"/>
                      <a:ext cx="483300" cy="340800"/>
                    </a:xfrm>
                    <a:prstGeom prst="straightConnector1">
                      <a:avLst/>
                    </a:prstGeom>
                    <a:noFill/>
                    <a:ln w="38100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sp>
                  <p:nvSpPr>
                    <p:cNvPr id="2005" name="Google Shape;2005;p1"/>
                    <p:cNvSpPr/>
                    <p:nvPr/>
                  </p:nvSpPr>
                  <p:spPr>
                    <a:xfrm>
                      <a:off x="3280800" y="2558450"/>
                      <a:ext cx="159600" cy="1410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06" name="Google Shape;2006;p1"/>
                    <p:cNvSpPr/>
                    <p:nvPr/>
                  </p:nvSpPr>
                  <p:spPr>
                    <a:xfrm rot="10800000">
                      <a:off x="3249425" y="1745575"/>
                      <a:ext cx="176400" cy="1746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cxnSp>
                  <p:nvCxnSpPr>
                    <p:cNvPr id="2007" name="Google Shape;2007;p1"/>
                    <p:cNvCxnSpPr>
                      <a:stCxn id="2006" idx="4"/>
                    </p:cNvCxnSpPr>
                    <p:nvPr/>
                  </p:nvCxnSpPr>
                  <p:spPr>
                    <a:xfrm rot="10800000">
                      <a:off x="3331025" y="1555375"/>
                      <a:ext cx="6600" cy="190200"/>
                    </a:xfrm>
                    <a:prstGeom prst="straightConnector1">
                      <a:avLst/>
                    </a:prstGeom>
                    <a:noFill/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cxnSp>
                  <p:nvCxnSpPr>
                    <p:cNvPr id="2008" name="Google Shape;2008;p1"/>
                    <p:cNvCxnSpPr/>
                    <p:nvPr/>
                  </p:nvCxnSpPr>
                  <p:spPr>
                    <a:xfrm rot="10800000">
                      <a:off x="3357300" y="2699450"/>
                      <a:ext cx="6600" cy="189300"/>
                    </a:xfrm>
                    <a:prstGeom prst="straightConnector1">
                      <a:avLst/>
                    </a:prstGeom>
                    <a:noFill/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cxnSp>
                  <p:nvCxnSpPr>
                    <p:cNvPr id="2009" name="Google Shape;2009;p1"/>
                    <p:cNvCxnSpPr/>
                    <p:nvPr/>
                  </p:nvCxnSpPr>
                  <p:spPr>
                    <a:xfrm rot="10800000">
                      <a:off x="3836377" y="2217786"/>
                      <a:ext cx="5700" cy="1118100"/>
                    </a:xfrm>
                    <a:prstGeom prst="straightConnector1">
                      <a:avLst/>
                    </a:prstGeom>
                    <a:noFill/>
                    <a:ln w="2857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sp>
                  <p:nvSpPr>
                    <p:cNvPr id="2010" name="Google Shape;2010;p1"/>
                    <p:cNvSpPr/>
                    <p:nvPr/>
                  </p:nvSpPr>
                  <p:spPr>
                    <a:xfrm>
                      <a:off x="3782225" y="2167200"/>
                      <a:ext cx="120600" cy="141000"/>
                    </a:xfrm>
                    <a:prstGeom prst="ellipse">
                      <a:avLst/>
                    </a:prstGeom>
                    <a:solidFill>
                      <a:schemeClr val="dk1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2011" name="Google Shape;2011;p1"/>
                <p:cNvGrpSpPr/>
                <p:nvPr/>
              </p:nvGrpSpPr>
              <p:grpSpPr>
                <a:xfrm>
                  <a:off x="3174839" y="1569862"/>
                  <a:ext cx="1207053" cy="766154"/>
                  <a:chOff x="3240764" y="1384440"/>
                  <a:chExt cx="1207053" cy="766154"/>
                </a:xfrm>
              </p:grpSpPr>
              <p:grpSp>
                <p:nvGrpSpPr>
                  <p:cNvPr id="2012" name="Google Shape;2012;p1"/>
                  <p:cNvGrpSpPr/>
                  <p:nvPr/>
                </p:nvGrpSpPr>
                <p:grpSpPr>
                  <a:xfrm>
                    <a:off x="3240764" y="1384440"/>
                    <a:ext cx="301021" cy="766154"/>
                    <a:chOff x="3249425" y="1555375"/>
                    <a:chExt cx="653400" cy="1780511"/>
                  </a:xfrm>
                </p:grpSpPr>
                <p:cxnSp>
                  <p:nvCxnSpPr>
                    <p:cNvPr id="2013" name="Google Shape;2013;p1"/>
                    <p:cNvCxnSpPr/>
                    <p:nvPr/>
                  </p:nvCxnSpPr>
                  <p:spPr>
                    <a:xfrm>
                      <a:off x="3348938" y="1910818"/>
                      <a:ext cx="498000" cy="319800"/>
                    </a:xfrm>
                    <a:prstGeom prst="straightConnector1">
                      <a:avLst/>
                    </a:prstGeom>
                    <a:noFill/>
                    <a:ln w="381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cxnSp>
                  <p:nvCxnSpPr>
                    <p:cNvPr id="2014" name="Google Shape;2014;p1"/>
                    <p:cNvCxnSpPr/>
                    <p:nvPr/>
                  </p:nvCxnSpPr>
                  <p:spPr>
                    <a:xfrm rot="10800000" flipH="1">
                      <a:off x="3352944" y="2217639"/>
                      <a:ext cx="483300" cy="340800"/>
                    </a:xfrm>
                    <a:prstGeom prst="straightConnector1">
                      <a:avLst/>
                    </a:prstGeom>
                    <a:noFill/>
                    <a:ln w="38100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sp>
                  <p:nvSpPr>
                    <p:cNvPr id="2015" name="Google Shape;2015;p1"/>
                    <p:cNvSpPr/>
                    <p:nvPr/>
                  </p:nvSpPr>
                  <p:spPr>
                    <a:xfrm>
                      <a:off x="3280800" y="2558450"/>
                      <a:ext cx="159600" cy="1410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16" name="Google Shape;2016;p1"/>
                    <p:cNvSpPr/>
                    <p:nvPr/>
                  </p:nvSpPr>
                  <p:spPr>
                    <a:xfrm rot="10800000">
                      <a:off x="3249425" y="1745575"/>
                      <a:ext cx="176400" cy="1746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cxnSp>
                  <p:nvCxnSpPr>
                    <p:cNvPr id="2017" name="Google Shape;2017;p1"/>
                    <p:cNvCxnSpPr>
                      <a:stCxn id="2016" idx="4"/>
                    </p:cNvCxnSpPr>
                    <p:nvPr/>
                  </p:nvCxnSpPr>
                  <p:spPr>
                    <a:xfrm rot="10800000">
                      <a:off x="3331025" y="1555375"/>
                      <a:ext cx="6600" cy="190200"/>
                    </a:xfrm>
                    <a:prstGeom prst="straightConnector1">
                      <a:avLst/>
                    </a:prstGeom>
                    <a:noFill/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cxnSp>
                  <p:nvCxnSpPr>
                    <p:cNvPr id="2018" name="Google Shape;2018;p1"/>
                    <p:cNvCxnSpPr/>
                    <p:nvPr/>
                  </p:nvCxnSpPr>
                  <p:spPr>
                    <a:xfrm rot="10800000">
                      <a:off x="3357300" y="2699450"/>
                      <a:ext cx="6600" cy="189300"/>
                    </a:xfrm>
                    <a:prstGeom prst="straightConnector1">
                      <a:avLst/>
                    </a:prstGeom>
                    <a:noFill/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cxnSp>
                  <p:nvCxnSpPr>
                    <p:cNvPr id="2019" name="Google Shape;2019;p1"/>
                    <p:cNvCxnSpPr/>
                    <p:nvPr/>
                  </p:nvCxnSpPr>
                  <p:spPr>
                    <a:xfrm rot="10800000">
                      <a:off x="3836377" y="2217786"/>
                      <a:ext cx="5700" cy="1118100"/>
                    </a:xfrm>
                    <a:prstGeom prst="straightConnector1">
                      <a:avLst/>
                    </a:prstGeom>
                    <a:noFill/>
                    <a:ln w="2857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sp>
                  <p:nvSpPr>
                    <p:cNvPr id="2020" name="Google Shape;2020;p1"/>
                    <p:cNvSpPr/>
                    <p:nvPr/>
                  </p:nvSpPr>
                  <p:spPr>
                    <a:xfrm>
                      <a:off x="3782225" y="2167200"/>
                      <a:ext cx="120600" cy="141000"/>
                    </a:xfrm>
                    <a:prstGeom prst="ellipse">
                      <a:avLst/>
                    </a:prstGeom>
                    <a:solidFill>
                      <a:schemeClr val="dk1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  <p:grpSp>
                <p:nvGrpSpPr>
                  <p:cNvPr id="2021" name="Google Shape;2021;p1"/>
                  <p:cNvGrpSpPr/>
                  <p:nvPr/>
                </p:nvGrpSpPr>
                <p:grpSpPr>
                  <a:xfrm>
                    <a:off x="3678586" y="1384440"/>
                    <a:ext cx="301021" cy="766154"/>
                    <a:chOff x="3249425" y="1555375"/>
                    <a:chExt cx="653400" cy="1780511"/>
                  </a:xfrm>
                </p:grpSpPr>
                <p:cxnSp>
                  <p:nvCxnSpPr>
                    <p:cNvPr id="2022" name="Google Shape;2022;p1"/>
                    <p:cNvCxnSpPr/>
                    <p:nvPr/>
                  </p:nvCxnSpPr>
                  <p:spPr>
                    <a:xfrm>
                      <a:off x="3348938" y="1910818"/>
                      <a:ext cx="498000" cy="319800"/>
                    </a:xfrm>
                    <a:prstGeom prst="straightConnector1">
                      <a:avLst/>
                    </a:prstGeom>
                    <a:noFill/>
                    <a:ln w="381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cxnSp>
                  <p:nvCxnSpPr>
                    <p:cNvPr id="2023" name="Google Shape;2023;p1"/>
                    <p:cNvCxnSpPr/>
                    <p:nvPr/>
                  </p:nvCxnSpPr>
                  <p:spPr>
                    <a:xfrm rot="10800000" flipH="1">
                      <a:off x="3352944" y="2217639"/>
                      <a:ext cx="483300" cy="340800"/>
                    </a:xfrm>
                    <a:prstGeom prst="straightConnector1">
                      <a:avLst/>
                    </a:prstGeom>
                    <a:noFill/>
                    <a:ln w="38100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sp>
                  <p:nvSpPr>
                    <p:cNvPr id="2024" name="Google Shape;2024;p1"/>
                    <p:cNvSpPr/>
                    <p:nvPr/>
                  </p:nvSpPr>
                  <p:spPr>
                    <a:xfrm>
                      <a:off x="3280800" y="2558450"/>
                      <a:ext cx="159600" cy="1410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25" name="Google Shape;2025;p1"/>
                    <p:cNvSpPr/>
                    <p:nvPr/>
                  </p:nvSpPr>
                  <p:spPr>
                    <a:xfrm rot="10800000">
                      <a:off x="3249425" y="1745575"/>
                      <a:ext cx="176400" cy="1746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cxnSp>
                  <p:nvCxnSpPr>
                    <p:cNvPr id="2026" name="Google Shape;2026;p1"/>
                    <p:cNvCxnSpPr>
                      <a:stCxn id="2025" idx="4"/>
                    </p:cNvCxnSpPr>
                    <p:nvPr/>
                  </p:nvCxnSpPr>
                  <p:spPr>
                    <a:xfrm rot="10800000">
                      <a:off x="3331025" y="1555375"/>
                      <a:ext cx="6600" cy="190200"/>
                    </a:xfrm>
                    <a:prstGeom prst="straightConnector1">
                      <a:avLst/>
                    </a:prstGeom>
                    <a:noFill/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cxnSp>
                  <p:nvCxnSpPr>
                    <p:cNvPr id="2027" name="Google Shape;2027;p1"/>
                    <p:cNvCxnSpPr/>
                    <p:nvPr/>
                  </p:nvCxnSpPr>
                  <p:spPr>
                    <a:xfrm rot="10800000">
                      <a:off x="3357300" y="2699450"/>
                      <a:ext cx="6600" cy="189300"/>
                    </a:xfrm>
                    <a:prstGeom prst="straightConnector1">
                      <a:avLst/>
                    </a:prstGeom>
                    <a:noFill/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cxnSp>
                  <p:nvCxnSpPr>
                    <p:cNvPr id="2028" name="Google Shape;2028;p1"/>
                    <p:cNvCxnSpPr/>
                    <p:nvPr/>
                  </p:nvCxnSpPr>
                  <p:spPr>
                    <a:xfrm rot="10800000">
                      <a:off x="3836377" y="2217786"/>
                      <a:ext cx="5700" cy="1118100"/>
                    </a:xfrm>
                    <a:prstGeom prst="straightConnector1">
                      <a:avLst/>
                    </a:prstGeom>
                    <a:noFill/>
                    <a:ln w="2857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sp>
                  <p:nvSpPr>
                    <p:cNvPr id="2029" name="Google Shape;2029;p1"/>
                    <p:cNvSpPr/>
                    <p:nvPr/>
                  </p:nvSpPr>
                  <p:spPr>
                    <a:xfrm>
                      <a:off x="3782225" y="2167200"/>
                      <a:ext cx="120600" cy="141000"/>
                    </a:xfrm>
                    <a:prstGeom prst="ellipse">
                      <a:avLst/>
                    </a:prstGeom>
                    <a:solidFill>
                      <a:schemeClr val="dk1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  <p:grpSp>
                <p:nvGrpSpPr>
                  <p:cNvPr id="2030" name="Google Shape;2030;p1"/>
                  <p:cNvGrpSpPr/>
                  <p:nvPr/>
                </p:nvGrpSpPr>
                <p:grpSpPr>
                  <a:xfrm>
                    <a:off x="4146795" y="1384440"/>
                    <a:ext cx="301021" cy="766154"/>
                    <a:chOff x="3249425" y="1555375"/>
                    <a:chExt cx="653400" cy="1780511"/>
                  </a:xfrm>
                </p:grpSpPr>
                <p:cxnSp>
                  <p:nvCxnSpPr>
                    <p:cNvPr id="2031" name="Google Shape;2031;p1"/>
                    <p:cNvCxnSpPr/>
                    <p:nvPr/>
                  </p:nvCxnSpPr>
                  <p:spPr>
                    <a:xfrm>
                      <a:off x="3348938" y="1910818"/>
                      <a:ext cx="498000" cy="319800"/>
                    </a:xfrm>
                    <a:prstGeom prst="straightConnector1">
                      <a:avLst/>
                    </a:prstGeom>
                    <a:noFill/>
                    <a:ln w="38100" cap="flat" cmpd="sng">
                      <a:solidFill>
                        <a:srgbClr val="FF0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cxnSp>
                  <p:nvCxnSpPr>
                    <p:cNvPr id="2032" name="Google Shape;2032;p1"/>
                    <p:cNvCxnSpPr/>
                    <p:nvPr/>
                  </p:nvCxnSpPr>
                  <p:spPr>
                    <a:xfrm rot="10800000" flipH="1">
                      <a:off x="3352944" y="2217639"/>
                      <a:ext cx="483300" cy="340800"/>
                    </a:xfrm>
                    <a:prstGeom prst="straightConnector1">
                      <a:avLst/>
                    </a:prstGeom>
                    <a:noFill/>
                    <a:ln w="381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sp>
                  <p:nvSpPr>
                    <p:cNvPr id="2033" name="Google Shape;2033;p1"/>
                    <p:cNvSpPr/>
                    <p:nvPr/>
                  </p:nvSpPr>
                  <p:spPr>
                    <a:xfrm>
                      <a:off x="3280800" y="2558450"/>
                      <a:ext cx="159600" cy="1410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34" name="Google Shape;2034;p1"/>
                    <p:cNvSpPr/>
                    <p:nvPr/>
                  </p:nvSpPr>
                  <p:spPr>
                    <a:xfrm rot="10800000">
                      <a:off x="3249425" y="1745575"/>
                      <a:ext cx="176400" cy="1746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cxnSp>
                  <p:nvCxnSpPr>
                    <p:cNvPr id="2035" name="Google Shape;2035;p1"/>
                    <p:cNvCxnSpPr>
                      <a:stCxn id="2034" idx="4"/>
                    </p:cNvCxnSpPr>
                    <p:nvPr/>
                  </p:nvCxnSpPr>
                  <p:spPr>
                    <a:xfrm rot="10800000">
                      <a:off x="3331025" y="1555375"/>
                      <a:ext cx="6600" cy="190200"/>
                    </a:xfrm>
                    <a:prstGeom prst="straightConnector1">
                      <a:avLst/>
                    </a:prstGeom>
                    <a:noFill/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cxnSp>
                  <p:nvCxnSpPr>
                    <p:cNvPr id="2036" name="Google Shape;2036;p1"/>
                    <p:cNvCxnSpPr/>
                    <p:nvPr/>
                  </p:nvCxnSpPr>
                  <p:spPr>
                    <a:xfrm rot="10800000">
                      <a:off x="3357300" y="2699450"/>
                      <a:ext cx="6600" cy="189300"/>
                    </a:xfrm>
                    <a:prstGeom prst="straightConnector1">
                      <a:avLst/>
                    </a:prstGeom>
                    <a:noFill/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cxnSp>
                  <p:nvCxnSpPr>
                    <p:cNvPr id="2037" name="Google Shape;2037;p1"/>
                    <p:cNvCxnSpPr/>
                    <p:nvPr/>
                  </p:nvCxnSpPr>
                  <p:spPr>
                    <a:xfrm rot="10800000">
                      <a:off x="3836377" y="2217786"/>
                      <a:ext cx="5700" cy="1118100"/>
                    </a:xfrm>
                    <a:prstGeom prst="straightConnector1">
                      <a:avLst/>
                    </a:prstGeom>
                    <a:noFill/>
                    <a:ln w="28575" cap="flat" cmpd="sng">
                      <a:solidFill>
                        <a:srgbClr val="FF0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sp>
                  <p:nvSpPr>
                    <p:cNvPr id="2038" name="Google Shape;2038;p1"/>
                    <p:cNvSpPr/>
                    <p:nvPr/>
                  </p:nvSpPr>
                  <p:spPr>
                    <a:xfrm>
                      <a:off x="3782225" y="2167200"/>
                      <a:ext cx="120600" cy="141000"/>
                    </a:xfrm>
                    <a:prstGeom prst="ellipse">
                      <a:avLst/>
                    </a:prstGeom>
                    <a:solidFill>
                      <a:schemeClr val="dk1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2039" name="Google Shape;2039;p1"/>
                <p:cNvGrpSpPr/>
                <p:nvPr/>
              </p:nvGrpSpPr>
              <p:grpSpPr>
                <a:xfrm>
                  <a:off x="3174839" y="2853140"/>
                  <a:ext cx="1207053" cy="766154"/>
                  <a:chOff x="3240764" y="1384440"/>
                  <a:chExt cx="1207053" cy="766154"/>
                </a:xfrm>
              </p:grpSpPr>
              <p:grpSp>
                <p:nvGrpSpPr>
                  <p:cNvPr id="2040" name="Google Shape;2040;p1"/>
                  <p:cNvGrpSpPr/>
                  <p:nvPr/>
                </p:nvGrpSpPr>
                <p:grpSpPr>
                  <a:xfrm>
                    <a:off x="3240764" y="1384440"/>
                    <a:ext cx="301021" cy="766154"/>
                    <a:chOff x="3249425" y="1555375"/>
                    <a:chExt cx="653400" cy="1780511"/>
                  </a:xfrm>
                </p:grpSpPr>
                <p:cxnSp>
                  <p:nvCxnSpPr>
                    <p:cNvPr id="2041" name="Google Shape;2041;p1"/>
                    <p:cNvCxnSpPr/>
                    <p:nvPr/>
                  </p:nvCxnSpPr>
                  <p:spPr>
                    <a:xfrm>
                      <a:off x="3348938" y="1910818"/>
                      <a:ext cx="498000" cy="319800"/>
                    </a:xfrm>
                    <a:prstGeom prst="straightConnector1">
                      <a:avLst/>
                    </a:prstGeom>
                    <a:noFill/>
                    <a:ln w="381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cxnSp>
                  <p:nvCxnSpPr>
                    <p:cNvPr id="2042" name="Google Shape;2042;p1"/>
                    <p:cNvCxnSpPr/>
                    <p:nvPr/>
                  </p:nvCxnSpPr>
                  <p:spPr>
                    <a:xfrm rot="10800000" flipH="1">
                      <a:off x="3352944" y="2217639"/>
                      <a:ext cx="483300" cy="340800"/>
                    </a:xfrm>
                    <a:prstGeom prst="straightConnector1">
                      <a:avLst/>
                    </a:prstGeom>
                    <a:noFill/>
                    <a:ln w="38100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sp>
                  <p:nvSpPr>
                    <p:cNvPr id="2043" name="Google Shape;2043;p1"/>
                    <p:cNvSpPr/>
                    <p:nvPr/>
                  </p:nvSpPr>
                  <p:spPr>
                    <a:xfrm>
                      <a:off x="3280800" y="2558450"/>
                      <a:ext cx="159600" cy="1410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44" name="Google Shape;2044;p1"/>
                    <p:cNvSpPr/>
                    <p:nvPr/>
                  </p:nvSpPr>
                  <p:spPr>
                    <a:xfrm rot="10800000">
                      <a:off x="3249425" y="1745575"/>
                      <a:ext cx="176400" cy="1746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cxnSp>
                  <p:nvCxnSpPr>
                    <p:cNvPr id="2045" name="Google Shape;2045;p1"/>
                    <p:cNvCxnSpPr>
                      <a:stCxn id="2044" idx="4"/>
                    </p:cNvCxnSpPr>
                    <p:nvPr/>
                  </p:nvCxnSpPr>
                  <p:spPr>
                    <a:xfrm rot="10800000">
                      <a:off x="3331025" y="1555375"/>
                      <a:ext cx="6600" cy="190200"/>
                    </a:xfrm>
                    <a:prstGeom prst="straightConnector1">
                      <a:avLst/>
                    </a:prstGeom>
                    <a:noFill/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cxnSp>
                  <p:nvCxnSpPr>
                    <p:cNvPr id="2046" name="Google Shape;2046;p1"/>
                    <p:cNvCxnSpPr/>
                    <p:nvPr/>
                  </p:nvCxnSpPr>
                  <p:spPr>
                    <a:xfrm rot="10800000">
                      <a:off x="3357300" y="2699450"/>
                      <a:ext cx="6600" cy="189300"/>
                    </a:xfrm>
                    <a:prstGeom prst="straightConnector1">
                      <a:avLst/>
                    </a:prstGeom>
                    <a:noFill/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cxnSp>
                  <p:nvCxnSpPr>
                    <p:cNvPr id="2047" name="Google Shape;2047;p1"/>
                    <p:cNvCxnSpPr/>
                    <p:nvPr/>
                  </p:nvCxnSpPr>
                  <p:spPr>
                    <a:xfrm rot="10800000">
                      <a:off x="3836377" y="2217786"/>
                      <a:ext cx="5700" cy="1118100"/>
                    </a:xfrm>
                    <a:prstGeom prst="straightConnector1">
                      <a:avLst/>
                    </a:prstGeom>
                    <a:noFill/>
                    <a:ln w="2857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sp>
                  <p:nvSpPr>
                    <p:cNvPr id="2048" name="Google Shape;2048;p1"/>
                    <p:cNvSpPr/>
                    <p:nvPr/>
                  </p:nvSpPr>
                  <p:spPr>
                    <a:xfrm>
                      <a:off x="3782225" y="2167200"/>
                      <a:ext cx="120600" cy="141000"/>
                    </a:xfrm>
                    <a:prstGeom prst="ellipse">
                      <a:avLst/>
                    </a:prstGeom>
                    <a:solidFill>
                      <a:schemeClr val="dk1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  <p:grpSp>
                <p:nvGrpSpPr>
                  <p:cNvPr id="2049" name="Google Shape;2049;p1"/>
                  <p:cNvGrpSpPr/>
                  <p:nvPr/>
                </p:nvGrpSpPr>
                <p:grpSpPr>
                  <a:xfrm>
                    <a:off x="3678586" y="1384440"/>
                    <a:ext cx="301021" cy="766154"/>
                    <a:chOff x="3249425" y="1555375"/>
                    <a:chExt cx="653400" cy="1780511"/>
                  </a:xfrm>
                </p:grpSpPr>
                <p:cxnSp>
                  <p:nvCxnSpPr>
                    <p:cNvPr id="2050" name="Google Shape;2050;p1"/>
                    <p:cNvCxnSpPr/>
                    <p:nvPr/>
                  </p:nvCxnSpPr>
                  <p:spPr>
                    <a:xfrm>
                      <a:off x="3348938" y="1910818"/>
                      <a:ext cx="498000" cy="319800"/>
                    </a:xfrm>
                    <a:prstGeom prst="straightConnector1">
                      <a:avLst/>
                    </a:prstGeom>
                    <a:noFill/>
                    <a:ln w="38100" cap="flat" cmpd="sng">
                      <a:solidFill>
                        <a:srgbClr val="FF0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cxnSp>
                  <p:nvCxnSpPr>
                    <p:cNvPr id="2051" name="Google Shape;2051;p1"/>
                    <p:cNvCxnSpPr/>
                    <p:nvPr/>
                  </p:nvCxnSpPr>
                  <p:spPr>
                    <a:xfrm rot="10800000" flipH="1">
                      <a:off x="3352944" y="2217639"/>
                      <a:ext cx="483300" cy="340800"/>
                    </a:xfrm>
                    <a:prstGeom prst="straightConnector1">
                      <a:avLst/>
                    </a:prstGeom>
                    <a:noFill/>
                    <a:ln w="381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sp>
                  <p:nvSpPr>
                    <p:cNvPr id="2052" name="Google Shape;2052;p1"/>
                    <p:cNvSpPr/>
                    <p:nvPr/>
                  </p:nvSpPr>
                  <p:spPr>
                    <a:xfrm>
                      <a:off x="3280800" y="2558450"/>
                      <a:ext cx="159600" cy="1410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53" name="Google Shape;2053;p1"/>
                    <p:cNvSpPr/>
                    <p:nvPr/>
                  </p:nvSpPr>
                  <p:spPr>
                    <a:xfrm rot="10800000">
                      <a:off x="3249425" y="1745575"/>
                      <a:ext cx="176400" cy="1746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cxnSp>
                  <p:nvCxnSpPr>
                    <p:cNvPr id="2054" name="Google Shape;2054;p1"/>
                    <p:cNvCxnSpPr>
                      <a:stCxn id="2053" idx="4"/>
                    </p:cNvCxnSpPr>
                    <p:nvPr/>
                  </p:nvCxnSpPr>
                  <p:spPr>
                    <a:xfrm rot="10800000">
                      <a:off x="3331025" y="1555375"/>
                      <a:ext cx="6600" cy="190200"/>
                    </a:xfrm>
                    <a:prstGeom prst="straightConnector1">
                      <a:avLst/>
                    </a:prstGeom>
                    <a:noFill/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cxnSp>
                  <p:nvCxnSpPr>
                    <p:cNvPr id="2055" name="Google Shape;2055;p1"/>
                    <p:cNvCxnSpPr/>
                    <p:nvPr/>
                  </p:nvCxnSpPr>
                  <p:spPr>
                    <a:xfrm rot="10800000">
                      <a:off x="3357300" y="2699450"/>
                      <a:ext cx="6600" cy="189300"/>
                    </a:xfrm>
                    <a:prstGeom prst="straightConnector1">
                      <a:avLst/>
                    </a:prstGeom>
                    <a:noFill/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cxnSp>
                  <p:nvCxnSpPr>
                    <p:cNvPr id="2056" name="Google Shape;2056;p1"/>
                    <p:cNvCxnSpPr/>
                    <p:nvPr/>
                  </p:nvCxnSpPr>
                  <p:spPr>
                    <a:xfrm rot="10800000">
                      <a:off x="3836377" y="2217786"/>
                      <a:ext cx="5700" cy="1118100"/>
                    </a:xfrm>
                    <a:prstGeom prst="straightConnector1">
                      <a:avLst/>
                    </a:prstGeom>
                    <a:noFill/>
                    <a:ln w="28575" cap="flat" cmpd="sng">
                      <a:solidFill>
                        <a:srgbClr val="FF0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sp>
                  <p:nvSpPr>
                    <p:cNvPr id="2057" name="Google Shape;2057;p1"/>
                    <p:cNvSpPr/>
                    <p:nvPr/>
                  </p:nvSpPr>
                  <p:spPr>
                    <a:xfrm>
                      <a:off x="3782225" y="2167200"/>
                      <a:ext cx="120600" cy="141000"/>
                    </a:xfrm>
                    <a:prstGeom prst="ellipse">
                      <a:avLst/>
                    </a:prstGeom>
                    <a:solidFill>
                      <a:schemeClr val="dk1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  <p:grpSp>
                <p:nvGrpSpPr>
                  <p:cNvPr id="2058" name="Google Shape;2058;p1"/>
                  <p:cNvGrpSpPr/>
                  <p:nvPr/>
                </p:nvGrpSpPr>
                <p:grpSpPr>
                  <a:xfrm>
                    <a:off x="4146795" y="1384440"/>
                    <a:ext cx="301021" cy="766154"/>
                    <a:chOff x="3249425" y="1555375"/>
                    <a:chExt cx="653400" cy="1780511"/>
                  </a:xfrm>
                </p:grpSpPr>
                <p:cxnSp>
                  <p:nvCxnSpPr>
                    <p:cNvPr id="2059" name="Google Shape;2059;p1"/>
                    <p:cNvCxnSpPr/>
                    <p:nvPr/>
                  </p:nvCxnSpPr>
                  <p:spPr>
                    <a:xfrm>
                      <a:off x="3348938" y="1910818"/>
                      <a:ext cx="498000" cy="319800"/>
                    </a:xfrm>
                    <a:prstGeom prst="straightConnector1">
                      <a:avLst/>
                    </a:prstGeom>
                    <a:noFill/>
                    <a:ln w="381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cxnSp>
                  <p:nvCxnSpPr>
                    <p:cNvPr id="2060" name="Google Shape;2060;p1"/>
                    <p:cNvCxnSpPr/>
                    <p:nvPr/>
                  </p:nvCxnSpPr>
                  <p:spPr>
                    <a:xfrm rot="10800000" flipH="1">
                      <a:off x="3352944" y="2217639"/>
                      <a:ext cx="483300" cy="340800"/>
                    </a:xfrm>
                    <a:prstGeom prst="straightConnector1">
                      <a:avLst/>
                    </a:prstGeom>
                    <a:noFill/>
                    <a:ln w="38100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sp>
                  <p:nvSpPr>
                    <p:cNvPr id="2061" name="Google Shape;2061;p1"/>
                    <p:cNvSpPr/>
                    <p:nvPr/>
                  </p:nvSpPr>
                  <p:spPr>
                    <a:xfrm>
                      <a:off x="3280800" y="2558450"/>
                      <a:ext cx="159600" cy="1410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62" name="Google Shape;2062;p1"/>
                    <p:cNvSpPr/>
                    <p:nvPr/>
                  </p:nvSpPr>
                  <p:spPr>
                    <a:xfrm rot="10800000">
                      <a:off x="3249425" y="1745575"/>
                      <a:ext cx="176400" cy="1746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cxnSp>
                  <p:nvCxnSpPr>
                    <p:cNvPr id="2063" name="Google Shape;2063;p1"/>
                    <p:cNvCxnSpPr>
                      <a:stCxn id="2062" idx="4"/>
                    </p:cNvCxnSpPr>
                    <p:nvPr/>
                  </p:nvCxnSpPr>
                  <p:spPr>
                    <a:xfrm rot="10800000">
                      <a:off x="3331025" y="1555375"/>
                      <a:ext cx="6600" cy="190200"/>
                    </a:xfrm>
                    <a:prstGeom prst="straightConnector1">
                      <a:avLst/>
                    </a:prstGeom>
                    <a:noFill/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cxnSp>
                  <p:nvCxnSpPr>
                    <p:cNvPr id="2064" name="Google Shape;2064;p1"/>
                    <p:cNvCxnSpPr/>
                    <p:nvPr/>
                  </p:nvCxnSpPr>
                  <p:spPr>
                    <a:xfrm rot="10800000">
                      <a:off x="3357300" y="2699450"/>
                      <a:ext cx="6600" cy="189300"/>
                    </a:xfrm>
                    <a:prstGeom prst="straightConnector1">
                      <a:avLst/>
                    </a:prstGeom>
                    <a:noFill/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cxnSp>
                  <p:nvCxnSpPr>
                    <p:cNvPr id="2065" name="Google Shape;2065;p1"/>
                    <p:cNvCxnSpPr/>
                    <p:nvPr/>
                  </p:nvCxnSpPr>
                  <p:spPr>
                    <a:xfrm rot="10800000">
                      <a:off x="3836377" y="2217786"/>
                      <a:ext cx="5700" cy="1118100"/>
                    </a:xfrm>
                    <a:prstGeom prst="straightConnector1">
                      <a:avLst/>
                    </a:prstGeom>
                    <a:noFill/>
                    <a:ln w="2857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sp>
                  <p:nvSpPr>
                    <p:cNvPr id="2066" name="Google Shape;2066;p1"/>
                    <p:cNvSpPr/>
                    <p:nvPr/>
                  </p:nvSpPr>
                  <p:spPr>
                    <a:xfrm>
                      <a:off x="3782225" y="2167200"/>
                      <a:ext cx="120600" cy="141000"/>
                    </a:xfrm>
                    <a:prstGeom prst="ellipse">
                      <a:avLst/>
                    </a:prstGeom>
                    <a:solidFill>
                      <a:schemeClr val="dk1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2067" name="Google Shape;2067;p1"/>
                <p:cNvGrpSpPr/>
                <p:nvPr/>
              </p:nvGrpSpPr>
              <p:grpSpPr>
                <a:xfrm>
                  <a:off x="3174837" y="4072086"/>
                  <a:ext cx="1207053" cy="766154"/>
                  <a:chOff x="3240764" y="1384440"/>
                  <a:chExt cx="1207053" cy="766154"/>
                </a:xfrm>
              </p:grpSpPr>
              <p:grpSp>
                <p:nvGrpSpPr>
                  <p:cNvPr id="2068" name="Google Shape;2068;p1"/>
                  <p:cNvGrpSpPr/>
                  <p:nvPr/>
                </p:nvGrpSpPr>
                <p:grpSpPr>
                  <a:xfrm>
                    <a:off x="3240764" y="1384440"/>
                    <a:ext cx="301021" cy="766154"/>
                    <a:chOff x="3249425" y="1555375"/>
                    <a:chExt cx="653400" cy="1780511"/>
                  </a:xfrm>
                </p:grpSpPr>
                <p:cxnSp>
                  <p:nvCxnSpPr>
                    <p:cNvPr id="2069" name="Google Shape;2069;p1"/>
                    <p:cNvCxnSpPr/>
                    <p:nvPr/>
                  </p:nvCxnSpPr>
                  <p:spPr>
                    <a:xfrm>
                      <a:off x="3348938" y="1910818"/>
                      <a:ext cx="498000" cy="319800"/>
                    </a:xfrm>
                    <a:prstGeom prst="straightConnector1">
                      <a:avLst/>
                    </a:prstGeom>
                    <a:noFill/>
                    <a:ln w="381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cxnSp>
                  <p:nvCxnSpPr>
                    <p:cNvPr id="2070" name="Google Shape;2070;p1"/>
                    <p:cNvCxnSpPr/>
                    <p:nvPr/>
                  </p:nvCxnSpPr>
                  <p:spPr>
                    <a:xfrm rot="10800000" flipH="1">
                      <a:off x="3352944" y="2217639"/>
                      <a:ext cx="483300" cy="340800"/>
                    </a:xfrm>
                    <a:prstGeom prst="straightConnector1">
                      <a:avLst/>
                    </a:prstGeom>
                    <a:noFill/>
                    <a:ln w="38100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sp>
                  <p:nvSpPr>
                    <p:cNvPr id="2071" name="Google Shape;2071;p1"/>
                    <p:cNvSpPr/>
                    <p:nvPr/>
                  </p:nvSpPr>
                  <p:spPr>
                    <a:xfrm>
                      <a:off x="3280800" y="2558450"/>
                      <a:ext cx="159600" cy="1410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72" name="Google Shape;2072;p1"/>
                    <p:cNvSpPr/>
                    <p:nvPr/>
                  </p:nvSpPr>
                  <p:spPr>
                    <a:xfrm rot="10800000">
                      <a:off x="3249425" y="1745575"/>
                      <a:ext cx="176400" cy="1746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cxnSp>
                  <p:nvCxnSpPr>
                    <p:cNvPr id="2073" name="Google Shape;2073;p1"/>
                    <p:cNvCxnSpPr>
                      <a:stCxn id="2072" idx="4"/>
                    </p:cNvCxnSpPr>
                    <p:nvPr/>
                  </p:nvCxnSpPr>
                  <p:spPr>
                    <a:xfrm rot="10800000">
                      <a:off x="3331025" y="1555375"/>
                      <a:ext cx="6600" cy="190200"/>
                    </a:xfrm>
                    <a:prstGeom prst="straightConnector1">
                      <a:avLst/>
                    </a:prstGeom>
                    <a:noFill/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cxnSp>
                  <p:nvCxnSpPr>
                    <p:cNvPr id="2074" name="Google Shape;2074;p1"/>
                    <p:cNvCxnSpPr/>
                    <p:nvPr/>
                  </p:nvCxnSpPr>
                  <p:spPr>
                    <a:xfrm rot="10800000">
                      <a:off x="3357300" y="2699450"/>
                      <a:ext cx="6600" cy="189300"/>
                    </a:xfrm>
                    <a:prstGeom prst="straightConnector1">
                      <a:avLst/>
                    </a:prstGeom>
                    <a:noFill/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cxnSp>
                  <p:nvCxnSpPr>
                    <p:cNvPr id="2075" name="Google Shape;2075;p1"/>
                    <p:cNvCxnSpPr/>
                    <p:nvPr/>
                  </p:nvCxnSpPr>
                  <p:spPr>
                    <a:xfrm rot="10800000">
                      <a:off x="3836377" y="2217786"/>
                      <a:ext cx="5700" cy="1118100"/>
                    </a:xfrm>
                    <a:prstGeom prst="straightConnector1">
                      <a:avLst/>
                    </a:prstGeom>
                    <a:noFill/>
                    <a:ln w="2857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sp>
                  <p:nvSpPr>
                    <p:cNvPr id="2076" name="Google Shape;2076;p1"/>
                    <p:cNvSpPr/>
                    <p:nvPr/>
                  </p:nvSpPr>
                  <p:spPr>
                    <a:xfrm>
                      <a:off x="3782225" y="2167200"/>
                      <a:ext cx="120600" cy="141000"/>
                    </a:xfrm>
                    <a:prstGeom prst="ellipse">
                      <a:avLst/>
                    </a:prstGeom>
                    <a:solidFill>
                      <a:schemeClr val="dk1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  <p:grpSp>
                <p:nvGrpSpPr>
                  <p:cNvPr id="2077" name="Google Shape;2077;p1"/>
                  <p:cNvGrpSpPr/>
                  <p:nvPr/>
                </p:nvGrpSpPr>
                <p:grpSpPr>
                  <a:xfrm>
                    <a:off x="3678586" y="1384440"/>
                    <a:ext cx="301021" cy="766154"/>
                    <a:chOff x="3249425" y="1555375"/>
                    <a:chExt cx="653400" cy="1780511"/>
                  </a:xfrm>
                </p:grpSpPr>
                <p:cxnSp>
                  <p:nvCxnSpPr>
                    <p:cNvPr id="2078" name="Google Shape;2078;p1"/>
                    <p:cNvCxnSpPr/>
                    <p:nvPr/>
                  </p:nvCxnSpPr>
                  <p:spPr>
                    <a:xfrm>
                      <a:off x="3348938" y="1910818"/>
                      <a:ext cx="498000" cy="319800"/>
                    </a:xfrm>
                    <a:prstGeom prst="straightConnector1">
                      <a:avLst/>
                    </a:prstGeom>
                    <a:noFill/>
                    <a:ln w="38100" cap="flat" cmpd="sng">
                      <a:solidFill>
                        <a:srgbClr val="FF0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cxnSp>
                  <p:nvCxnSpPr>
                    <p:cNvPr id="2079" name="Google Shape;2079;p1"/>
                    <p:cNvCxnSpPr/>
                    <p:nvPr/>
                  </p:nvCxnSpPr>
                  <p:spPr>
                    <a:xfrm rot="10800000" flipH="1">
                      <a:off x="3352944" y="2217639"/>
                      <a:ext cx="483300" cy="340800"/>
                    </a:xfrm>
                    <a:prstGeom prst="straightConnector1">
                      <a:avLst/>
                    </a:prstGeom>
                    <a:noFill/>
                    <a:ln w="381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sp>
                  <p:nvSpPr>
                    <p:cNvPr id="2080" name="Google Shape;2080;p1"/>
                    <p:cNvSpPr/>
                    <p:nvPr/>
                  </p:nvSpPr>
                  <p:spPr>
                    <a:xfrm>
                      <a:off x="3280800" y="2558450"/>
                      <a:ext cx="159600" cy="1410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81" name="Google Shape;2081;p1"/>
                    <p:cNvSpPr/>
                    <p:nvPr/>
                  </p:nvSpPr>
                  <p:spPr>
                    <a:xfrm rot="10800000">
                      <a:off x="3249425" y="1745575"/>
                      <a:ext cx="176400" cy="1746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cxnSp>
                  <p:nvCxnSpPr>
                    <p:cNvPr id="2082" name="Google Shape;2082;p1"/>
                    <p:cNvCxnSpPr>
                      <a:stCxn id="2081" idx="4"/>
                    </p:cNvCxnSpPr>
                    <p:nvPr/>
                  </p:nvCxnSpPr>
                  <p:spPr>
                    <a:xfrm rot="10800000">
                      <a:off x="3331025" y="1555375"/>
                      <a:ext cx="6600" cy="190200"/>
                    </a:xfrm>
                    <a:prstGeom prst="straightConnector1">
                      <a:avLst/>
                    </a:prstGeom>
                    <a:noFill/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cxnSp>
                  <p:nvCxnSpPr>
                    <p:cNvPr id="2083" name="Google Shape;2083;p1"/>
                    <p:cNvCxnSpPr/>
                    <p:nvPr/>
                  </p:nvCxnSpPr>
                  <p:spPr>
                    <a:xfrm rot="10800000">
                      <a:off x="3357300" y="2699450"/>
                      <a:ext cx="6600" cy="189300"/>
                    </a:xfrm>
                    <a:prstGeom prst="straightConnector1">
                      <a:avLst/>
                    </a:prstGeom>
                    <a:noFill/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cxnSp>
                  <p:nvCxnSpPr>
                    <p:cNvPr id="2084" name="Google Shape;2084;p1"/>
                    <p:cNvCxnSpPr/>
                    <p:nvPr/>
                  </p:nvCxnSpPr>
                  <p:spPr>
                    <a:xfrm rot="10800000">
                      <a:off x="3836377" y="2217786"/>
                      <a:ext cx="5700" cy="1118100"/>
                    </a:xfrm>
                    <a:prstGeom prst="straightConnector1">
                      <a:avLst/>
                    </a:prstGeom>
                    <a:noFill/>
                    <a:ln w="28575" cap="flat" cmpd="sng">
                      <a:solidFill>
                        <a:srgbClr val="FF0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sp>
                  <p:nvSpPr>
                    <p:cNvPr id="2085" name="Google Shape;2085;p1"/>
                    <p:cNvSpPr/>
                    <p:nvPr/>
                  </p:nvSpPr>
                  <p:spPr>
                    <a:xfrm>
                      <a:off x="3782225" y="2167200"/>
                      <a:ext cx="120600" cy="141000"/>
                    </a:xfrm>
                    <a:prstGeom prst="ellipse">
                      <a:avLst/>
                    </a:prstGeom>
                    <a:solidFill>
                      <a:schemeClr val="dk1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  <p:grpSp>
                <p:nvGrpSpPr>
                  <p:cNvPr id="2086" name="Google Shape;2086;p1"/>
                  <p:cNvGrpSpPr/>
                  <p:nvPr/>
                </p:nvGrpSpPr>
                <p:grpSpPr>
                  <a:xfrm>
                    <a:off x="4146795" y="1384440"/>
                    <a:ext cx="301021" cy="766154"/>
                    <a:chOff x="3249425" y="1555375"/>
                    <a:chExt cx="653400" cy="1780511"/>
                  </a:xfrm>
                </p:grpSpPr>
                <p:cxnSp>
                  <p:nvCxnSpPr>
                    <p:cNvPr id="2087" name="Google Shape;2087;p1"/>
                    <p:cNvCxnSpPr/>
                    <p:nvPr/>
                  </p:nvCxnSpPr>
                  <p:spPr>
                    <a:xfrm>
                      <a:off x="3348938" y="1910818"/>
                      <a:ext cx="498000" cy="319800"/>
                    </a:xfrm>
                    <a:prstGeom prst="straightConnector1">
                      <a:avLst/>
                    </a:prstGeom>
                    <a:noFill/>
                    <a:ln w="38100" cap="flat" cmpd="sng">
                      <a:solidFill>
                        <a:srgbClr val="FF0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cxnSp>
                  <p:nvCxnSpPr>
                    <p:cNvPr id="2088" name="Google Shape;2088;p1"/>
                    <p:cNvCxnSpPr/>
                    <p:nvPr/>
                  </p:nvCxnSpPr>
                  <p:spPr>
                    <a:xfrm rot="10800000" flipH="1">
                      <a:off x="3352944" y="2217639"/>
                      <a:ext cx="483300" cy="340800"/>
                    </a:xfrm>
                    <a:prstGeom prst="straightConnector1">
                      <a:avLst/>
                    </a:prstGeom>
                    <a:noFill/>
                    <a:ln w="381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sp>
                  <p:nvSpPr>
                    <p:cNvPr id="2089" name="Google Shape;2089;p1"/>
                    <p:cNvSpPr/>
                    <p:nvPr/>
                  </p:nvSpPr>
                  <p:spPr>
                    <a:xfrm>
                      <a:off x="3280800" y="2558450"/>
                      <a:ext cx="159600" cy="1410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090" name="Google Shape;2090;p1"/>
                    <p:cNvSpPr/>
                    <p:nvPr/>
                  </p:nvSpPr>
                  <p:spPr>
                    <a:xfrm rot="10800000">
                      <a:off x="3249425" y="1745575"/>
                      <a:ext cx="176400" cy="1746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cxnSp>
                  <p:nvCxnSpPr>
                    <p:cNvPr id="2091" name="Google Shape;2091;p1"/>
                    <p:cNvCxnSpPr>
                      <a:stCxn id="2090" idx="4"/>
                    </p:cNvCxnSpPr>
                    <p:nvPr/>
                  </p:nvCxnSpPr>
                  <p:spPr>
                    <a:xfrm rot="10800000">
                      <a:off x="3331025" y="1555375"/>
                      <a:ext cx="6600" cy="190200"/>
                    </a:xfrm>
                    <a:prstGeom prst="straightConnector1">
                      <a:avLst/>
                    </a:prstGeom>
                    <a:noFill/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cxnSp>
                  <p:nvCxnSpPr>
                    <p:cNvPr id="2092" name="Google Shape;2092;p1"/>
                    <p:cNvCxnSpPr/>
                    <p:nvPr/>
                  </p:nvCxnSpPr>
                  <p:spPr>
                    <a:xfrm rot="10800000">
                      <a:off x="3357300" y="2699450"/>
                      <a:ext cx="6600" cy="189300"/>
                    </a:xfrm>
                    <a:prstGeom prst="straightConnector1">
                      <a:avLst/>
                    </a:prstGeom>
                    <a:noFill/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cxnSp>
                  <p:nvCxnSpPr>
                    <p:cNvPr id="2093" name="Google Shape;2093;p1"/>
                    <p:cNvCxnSpPr/>
                    <p:nvPr/>
                  </p:nvCxnSpPr>
                  <p:spPr>
                    <a:xfrm rot="10800000">
                      <a:off x="3836377" y="2217786"/>
                      <a:ext cx="5700" cy="1118100"/>
                    </a:xfrm>
                    <a:prstGeom prst="straightConnector1">
                      <a:avLst/>
                    </a:prstGeom>
                    <a:noFill/>
                    <a:ln w="28575" cap="flat" cmpd="sng">
                      <a:solidFill>
                        <a:srgbClr val="FF0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sp>
                  <p:nvSpPr>
                    <p:cNvPr id="2094" name="Google Shape;2094;p1"/>
                    <p:cNvSpPr/>
                    <p:nvPr/>
                  </p:nvSpPr>
                  <p:spPr>
                    <a:xfrm>
                      <a:off x="3782225" y="2167200"/>
                      <a:ext cx="120600" cy="141000"/>
                    </a:xfrm>
                    <a:prstGeom prst="ellipse">
                      <a:avLst/>
                    </a:prstGeom>
                    <a:solidFill>
                      <a:schemeClr val="dk1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2095" name="Google Shape;2095;p1"/>
              <p:cNvGrpSpPr/>
              <p:nvPr/>
            </p:nvGrpSpPr>
            <p:grpSpPr>
              <a:xfrm>
                <a:off x="2576714" y="286462"/>
                <a:ext cx="1580700" cy="486485"/>
                <a:chOff x="2850220" y="286462"/>
                <a:chExt cx="1580700" cy="486485"/>
              </a:xfrm>
            </p:grpSpPr>
            <p:cxnSp>
              <p:nvCxnSpPr>
                <p:cNvPr id="2096" name="Google Shape;2096;p1"/>
                <p:cNvCxnSpPr/>
                <p:nvPr/>
              </p:nvCxnSpPr>
              <p:spPr>
                <a:xfrm>
                  <a:off x="2850220" y="286462"/>
                  <a:ext cx="1580700" cy="4500"/>
                </a:xfrm>
                <a:prstGeom prst="straightConnector1">
                  <a:avLst/>
                </a:prstGeom>
                <a:noFill/>
                <a:ln w="28575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097" name="Google Shape;2097;p1"/>
                <p:cNvCxnSpPr/>
                <p:nvPr/>
              </p:nvCxnSpPr>
              <p:spPr>
                <a:xfrm>
                  <a:off x="2850220" y="768447"/>
                  <a:ext cx="1580700" cy="4500"/>
                </a:xfrm>
                <a:prstGeom prst="straightConnector1">
                  <a:avLst/>
                </a:prstGeom>
                <a:noFill/>
                <a:ln w="28575" cap="flat" cmpd="sng">
                  <a:solidFill>
                    <a:srgbClr val="0000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2098" name="Google Shape;2098;p1"/>
              <p:cNvGrpSpPr/>
              <p:nvPr/>
            </p:nvGrpSpPr>
            <p:grpSpPr>
              <a:xfrm>
                <a:off x="2614371" y="1371592"/>
                <a:ext cx="1580700" cy="486485"/>
                <a:chOff x="2850220" y="286462"/>
                <a:chExt cx="1580700" cy="486485"/>
              </a:xfrm>
            </p:grpSpPr>
            <p:cxnSp>
              <p:nvCxnSpPr>
                <p:cNvPr id="2099" name="Google Shape;2099;p1"/>
                <p:cNvCxnSpPr/>
                <p:nvPr/>
              </p:nvCxnSpPr>
              <p:spPr>
                <a:xfrm>
                  <a:off x="2850220" y="286462"/>
                  <a:ext cx="1580700" cy="4500"/>
                </a:xfrm>
                <a:prstGeom prst="straightConnector1">
                  <a:avLst/>
                </a:prstGeom>
                <a:noFill/>
                <a:ln w="28575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100" name="Google Shape;2100;p1"/>
                <p:cNvCxnSpPr/>
                <p:nvPr/>
              </p:nvCxnSpPr>
              <p:spPr>
                <a:xfrm>
                  <a:off x="2850220" y="768447"/>
                  <a:ext cx="1580700" cy="4500"/>
                </a:xfrm>
                <a:prstGeom prst="straightConnector1">
                  <a:avLst/>
                </a:prstGeom>
                <a:noFill/>
                <a:ln w="28575" cap="flat" cmpd="sng">
                  <a:solidFill>
                    <a:srgbClr val="0000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2101" name="Google Shape;2101;p1"/>
              <p:cNvGrpSpPr/>
              <p:nvPr/>
            </p:nvGrpSpPr>
            <p:grpSpPr>
              <a:xfrm>
                <a:off x="2614370" y="2456737"/>
                <a:ext cx="1580700" cy="486485"/>
                <a:chOff x="2850220" y="286462"/>
                <a:chExt cx="1580700" cy="486485"/>
              </a:xfrm>
            </p:grpSpPr>
            <p:cxnSp>
              <p:nvCxnSpPr>
                <p:cNvPr id="2102" name="Google Shape;2102;p1"/>
                <p:cNvCxnSpPr/>
                <p:nvPr/>
              </p:nvCxnSpPr>
              <p:spPr>
                <a:xfrm>
                  <a:off x="2850220" y="286462"/>
                  <a:ext cx="1580700" cy="4500"/>
                </a:xfrm>
                <a:prstGeom prst="straightConnector1">
                  <a:avLst/>
                </a:prstGeom>
                <a:noFill/>
                <a:ln w="28575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103" name="Google Shape;2103;p1"/>
                <p:cNvCxnSpPr/>
                <p:nvPr/>
              </p:nvCxnSpPr>
              <p:spPr>
                <a:xfrm>
                  <a:off x="2850220" y="768447"/>
                  <a:ext cx="1580700" cy="4500"/>
                </a:xfrm>
                <a:prstGeom prst="straightConnector1">
                  <a:avLst/>
                </a:prstGeom>
                <a:noFill/>
                <a:ln w="28575" cap="flat" cmpd="sng">
                  <a:solidFill>
                    <a:srgbClr val="0000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2104" name="Google Shape;2104;p1"/>
              <p:cNvGrpSpPr/>
              <p:nvPr/>
            </p:nvGrpSpPr>
            <p:grpSpPr>
              <a:xfrm>
                <a:off x="2576736" y="3490682"/>
                <a:ext cx="1580700" cy="486485"/>
                <a:chOff x="2850220" y="286462"/>
                <a:chExt cx="1580700" cy="486485"/>
              </a:xfrm>
            </p:grpSpPr>
            <p:cxnSp>
              <p:nvCxnSpPr>
                <p:cNvPr id="2105" name="Google Shape;2105;p1"/>
                <p:cNvCxnSpPr/>
                <p:nvPr/>
              </p:nvCxnSpPr>
              <p:spPr>
                <a:xfrm>
                  <a:off x="2850220" y="286462"/>
                  <a:ext cx="1580700" cy="4500"/>
                </a:xfrm>
                <a:prstGeom prst="straightConnector1">
                  <a:avLst/>
                </a:prstGeom>
                <a:noFill/>
                <a:ln w="28575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106" name="Google Shape;2106;p1"/>
                <p:cNvCxnSpPr/>
                <p:nvPr/>
              </p:nvCxnSpPr>
              <p:spPr>
                <a:xfrm>
                  <a:off x="2850220" y="768447"/>
                  <a:ext cx="1580700" cy="4500"/>
                </a:xfrm>
                <a:prstGeom prst="straightConnector1">
                  <a:avLst/>
                </a:prstGeom>
                <a:noFill/>
                <a:ln w="28575" cap="flat" cmpd="sng">
                  <a:solidFill>
                    <a:srgbClr val="0000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</p:grpSp>
        </p:grpSp>
        <p:sp>
          <p:nvSpPr>
            <p:cNvPr id="2107" name="Google Shape;2107;p1"/>
            <p:cNvSpPr txBox="1"/>
            <p:nvPr/>
          </p:nvSpPr>
          <p:spPr>
            <a:xfrm>
              <a:off x="2340950" y="48375"/>
              <a:ext cx="235800" cy="440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1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08" name="Google Shape;2108;p1"/>
            <p:cNvSpPr txBox="1"/>
            <p:nvPr/>
          </p:nvSpPr>
          <p:spPr>
            <a:xfrm>
              <a:off x="2390174" y="1142200"/>
              <a:ext cx="286500" cy="440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1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09" name="Google Shape;2109;p1"/>
            <p:cNvSpPr txBox="1"/>
            <p:nvPr/>
          </p:nvSpPr>
          <p:spPr>
            <a:xfrm>
              <a:off x="2359350" y="2236029"/>
              <a:ext cx="286500" cy="440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1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10" name="Google Shape;2110;p1"/>
            <p:cNvSpPr txBox="1"/>
            <p:nvPr/>
          </p:nvSpPr>
          <p:spPr>
            <a:xfrm>
              <a:off x="2323050" y="3275228"/>
              <a:ext cx="359100" cy="440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1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11" name="Google Shape;2111;p1"/>
            <p:cNvSpPr txBox="1"/>
            <p:nvPr/>
          </p:nvSpPr>
          <p:spPr>
            <a:xfrm>
              <a:off x="2359350" y="553554"/>
              <a:ext cx="286500" cy="440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0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12" name="Google Shape;2112;p1"/>
            <p:cNvSpPr txBox="1"/>
            <p:nvPr/>
          </p:nvSpPr>
          <p:spPr>
            <a:xfrm>
              <a:off x="2390175" y="1631722"/>
              <a:ext cx="286500" cy="440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0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13" name="Google Shape;2113;p1"/>
            <p:cNvSpPr txBox="1"/>
            <p:nvPr/>
          </p:nvSpPr>
          <p:spPr>
            <a:xfrm>
              <a:off x="2359350" y="2709895"/>
              <a:ext cx="286500" cy="440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0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14" name="Google Shape;2114;p1"/>
            <p:cNvSpPr txBox="1"/>
            <p:nvPr/>
          </p:nvSpPr>
          <p:spPr>
            <a:xfrm>
              <a:off x="2315589" y="3749356"/>
              <a:ext cx="286500" cy="440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0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115" name="Google Shape;2115;p1"/>
          <p:cNvGrpSpPr/>
          <p:nvPr/>
        </p:nvGrpSpPr>
        <p:grpSpPr>
          <a:xfrm>
            <a:off x="6802088" y="626525"/>
            <a:ext cx="774910" cy="3192315"/>
            <a:chOff x="6802088" y="626525"/>
            <a:chExt cx="774910" cy="3192315"/>
          </a:xfrm>
        </p:grpSpPr>
        <p:grpSp>
          <p:nvGrpSpPr>
            <p:cNvPr id="2116" name="Google Shape;2116;p1"/>
            <p:cNvGrpSpPr/>
            <p:nvPr/>
          </p:nvGrpSpPr>
          <p:grpSpPr>
            <a:xfrm>
              <a:off x="6802101" y="626525"/>
              <a:ext cx="774897" cy="440100"/>
              <a:chOff x="6802101" y="626525"/>
              <a:chExt cx="774897" cy="440100"/>
            </a:xfrm>
          </p:grpSpPr>
          <p:sp>
            <p:nvSpPr>
              <p:cNvPr id="2117" name="Google Shape;2117;p1"/>
              <p:cNvSpPr/>
              <p:nvPr/>
            </p:nvSpPr>
            <p:spPr>
              <a:xfrm>
                <a:off x="7081098" y="626525"/>
                <a:ext cx="495900" cy="440100"/>
              </a:xfrm>
              <a:prstGeom prst="ellipse">
                <a:avLst/>
              </a:prstGeom>
              <a:solidFill>
                <a:schemeClr val="lt2"/>
              </a:solidFill>
              <a:ln w="28575" cap="flat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2118" name="Google Shape;2118;p1"/>
              <p:cNvCxnSpPr>
                <a:stCxn id="1922" idx="3"/>
                <a:endCxn id="2117" idx="2"/>
              </p:cNvCxnSpPr>
              <p:nvPr/>
            </p:nvCxnSpPr>
            <p:spPr>
              <a:xfrm>
                <a:off x="6802101" y="846583"/>
                <a:ext cx="279000" cy="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2119" name="Google Shape;2119;p1"/>
              <p:cNvCxnSpPr>
                <a:stCxn id="2117" idx="1"/>
                <a:endCxn id="2117" idx="5"/>
              </p:cNvCxnSpPr>
              <p:nvPr/>
            </p:nvCxnSpPr>
            <p:spPr>
              <a:xfrm>
                <a:off x="7153721" y="690976"/>
                <a:ext cx="350700" cy="31110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2120" name="Google Shape;2120;p1"/>
              <p:cNvCxnSpPr>
                <a:stCxn id="2117" idx="7"/>
                <a:endCxn id="2117" idx="3"/>
              </p:cNvCxnSpPr>
              <p:nvPr/>
            </p:nvCxnSpPr>
            <p:spPr>
              <a:xfrm flipH="1">
                <a:off x="7153675" y="690976"/>
                <a:ext cx="350700" cy="31110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2121" name="Google Shape;2121;p1"/>
            <p:cNvGrpSpPr/>
            <p:nvPr/>
          </p:nvGrpSpPr>
          <p:grpSpPr>
            <a:xfrm>
              <a:off x="6802098" y="2002550"/>
              <a:ext cx="774900" cy="440100"/>
              <a:chOff x="6802098" y="626525"/>
              <a:chExt cx="774900" cy="440100"/>
            </a:xfrm>
          </p:grpSpPr>
          <p:sp>
            <p:nvSpPr>
              <p:cNvPr id="2122" name="Google Shape;2122;p1"/>
              <p:cNvSpPr/>
              <p:nvPr/>
            </p:nvSpPr>
            <p:spPr>
              <a:xfrm>
                <a:off x="7081098" y="626525"/>
                <a:ext cx="495900" cy="440100"/>
              </a:xfrm>
              <a:prstGeom prst="ellipse">
                <a:avLst/>
              </a:prstGeom>
              <a:solidFill>
                <a:schemeClr val="lt2"/>
              </a:solidFill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2123" name="Google Shape;2123;p1"/>
              <p:cNvCxnSpPr>
                <a:endCxn id="2122" idx="2"/>
              </p:cNvCxnSpPr>
              <p:nvPr/>
            </p:nvCxnSpPr>
            <p:spPr>
              <a:xfrm>
                <a:off x="6802098" y="846575"/>
                <a:ext cx="279000" cy="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2124" name="Google Shape;2124;p1"/>
              <p:cNvCxnSpPr>
                <a:stCxn id="2122" idx="1"/>
                <a:endCxn id="2122" idx="5"/>
              </p:cNvCxnSpPr>
              <p:nvPr/>
            </p:nvCxnSpPr>
            <p:spPr>
              <a:xfrm>
                <a:off x="7153721" y="690976"/>
                <a:ext cx="350700" cy="3111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2125" name="Google Shape;2125;p1"/>
              <p:cNvCxnSpPr>
                <a:stCxn id="2122" idx="7"/>
                <a:endCxn id="2122" idx="3"/>
              </p:cNvCxnSpPr>
              <p:nvPr/>
            </p:nvCxnSpPr>
            <p:spPr>
              <a:xfrm flipH="1">
                <a:off x="7153675" y="690976"/>
                <a:ext cx="350700" cy="3111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2126" name="Google Shape;2126;p1"/>
            <p:cNvGrpSpPr/>
            <p:nvPr/>
          </p:nvGrpSpPr>
          <p:grpSpPr>
            <a:xfrm>
              <a:off x="6802088" y="3378740"/>
              <a:ext cx="774900" cy="440100"/>
              <a:chOff x="6802098" y="626525"/>
              <a:chExt cx="774900" cy="440100"/>
            </a:xfrm>
          </p:grpSpPr>
          <p:sp>
            <p:nvSpPr>
              <p:cNvPr id="2127" name="Google Shape;2127;p1"/>
              <p:cNvSpPr/>
              <p:nvPr/>
            </p:nvSpPr>
            <p:spPr>
              <a:xfrm>
                <a:off x="7081098" y="626525"/>
                <a:ext cx="495900" cy="440100"/>
              </a:xfrm>
              <a:prstGeom prst="ellipse">
                <a:avLst/>
              </a:prstGeom>
              <a:solidFill>
                <a:schemeClr val="lt2"/>
              </a:solidFill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2128" name="Google Shape;2128;p1"/>
              <p:cNvCxnSpPr>
                <a:endCxn id="2127" idx="2"/>
              </p:cNvCxnSpPr>
              <p:nvPr/>
            </p:nvCxnSpPr>
            <p:spPr>
              <a:xfrm>
                <a:off x="6802098" y="846575"/>
                <a:ext cx="279000" cy="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2129" name="Google Shape;2129;p1"/>
              <p:cNvCxnSpPr>
                <a:stCxn id="2127" idx="1"/>
                <a:endCxn id="2127" idx="5"/>
              </p:cNvCxnSpPr>
              <p:nvPr/>
            </p:nvCxnSpPr>
            <p:spPr>
              <a:xfrm>
                <a:off x="7153721" y="690976"/>
                <a:ext cx="350700" cy="3111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2130" name="Google Shape;2130;p1"/>
              <p:cNvCxnSpPr>
                <a:stCxn id="2127" idx="7"/>
                <a:endCxn id="2127" idx="3"/>
              </p:cNvCxnSpPr>
              <p:nvPr/>
            </p:nvCxnSpPr>
            <p:spPr>
              <a:xfrm flipH="1">
                <a:off x="7153675" y="690976"/>
                <a:ext cx="350700" cy="3111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2" name="Google Shape;2132;p2"/>
          <p:cNvSpPr txBox="1"/>
          <p:nvPr/>
        </p:nvSpPr>
        <p:spPr>
          <a:xfrm>
            <a:off x="7577000" y="626525"/>
            <a:ext cx="774900" cy="6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de-DE"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D0</a:t>
            </a: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33" name="Google Shape;2133;p2"/>
          <p:cNvSpPr txBox="1"/>
          <p:nvPr/>
        </p:nvSpPr>
        <p:spPr>
          <a:xfrm flipH="1">
            <a:off x="7577000" y="1962277"/>
            <a:ext cx="774900" cy="6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de-DE"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D1</a:t>
            </a: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34" name="Google Shape;2134;p2"/>
          <p:cNvSpPr txBox="1"/>
          <p:nvPr/>
        </p:nvSpPr>
        <p:spPr>
          <a:xfrm>
            <a:off x="7577000" y="3387029"/>
            <a:ext cx="774900" cy="6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de-DE"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D2</a:t>
            </a: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135" name="Google Shape;2135;p2"/>
          <p:cNvCxnSpPr/>
          <p:nvPr/>
        </p:nvCxnSpPr>
        <p:spPr>
          <a:xfrm>
            <a:off x="6492153" y="1406516"/>
            <a:ext cx="300" cy="3499500"/>
          </a:xfrm>
          <a:prstGeom prst="straightConnector1">
            <a:avLst/>
          </a:prstGeom>
          <a:noFill/>
          <a:ln w="2857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136" name="Google Shape;2136;p2"/>
          <p:cNvCxnSpPr/>
          <p:nvPr/>
        </p:nvCxnSpPr>
        <p:spPr>
          <a:xfrm>
            <a:off x="6182215" y="1406516"/>
            <a:ext cx="300" cy="3499500"/>
          </a:xfrm>
          <a:prstGeom prst="straightConnector1">
            <a:avLst/>
          </a:prstGeom>
          <a:noFill/>
          <a:ln w="2857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137" name="Google Shape;2137;p2"/>
          <p:cNvSpPr txBox="1"/>
          <p:nvPr/>
        </p:nvSpPr>
        <p:spPr>
          <a:xfrm>
            <a:off x="6492150" y="4414954"/>
            <a:ext cx="774900" cy="6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de-DE"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A1</a:t>
            </a: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38" name="Google Shape;2138;p2"/>
          <p:cNvSpPr txBox="1"/>
          <p:nvPr/>
        </p:nvSpPr>
        <p:spPr>
          <a:xfrm>
            <a:off x="5407625" y="4414950"/>
            <a:ext cx="774900" cy="6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de-DE"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A0</a:t>
            </a: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39" name="Google Shape;2139;p2"/>
          <p:cNvSpPr/>
          <p:nvPr/>
        </p:nvSpPr>
        <p:spPr>
          <a:xfrm>
            <a:off x="5562331" y="286650"/>
            <a:ext cx="1239900" cy="1119900"/>
          </a:xfrm>
          <a:prstGeom prst="rect">
            <a:avLst/>
          </a:prstGeom>
          <a:solidFill>
            <a:schemeClr val="lt2"/>
          </a:solidFill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140" name="Google Shape;2140;p2"/>
          <p:cNvCxnSpPr>
            <a:endCxn id="2141" idx="3"/>
          </p:cNvCxnSpPr>
          <p:nvPr/>
        </p:nvCxnSpPr>
        <p:spPr>
          <a:xfrm rot="10800000">
            <a:off x="5763631" y="706567"/>
            <a:ext cx="738300" cy="1428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142" name="Google Shape;2142;p2"/>
          <p:cNvSpPr/>
          <p:nvPr/>
        </p:nvSpPr>
        <p:spPr>
          <a:xfrm>
            <a:off x="5562331" y="286650"/>
            <a:ext cx="201300" cy="279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41" name="Google Shape;2141;p2"/>
          <p:cNvSpPr/>
          <p:nvPr/>
        </p:nvSpPr>
        <p:spPr>
          <a:xfrm>
            <a:off x="5562331" y="566617"/>
            <a:ext cx="201300" cy="279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43" name="Google Shape;2143;p2"/>
          <p:cNvSpPr/>
          <p:nvPr/>
        </p:nvSpPr>
        <p:spPr>
          <a:xfrm>
            <a:off x="5562331" y="846583"/>
            <a:ext cx="201300" cy="279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44" name="Google Shape;2144;p2"/>
          <p:cNvSpPr/>
          <p:nvPr/>
        </p:nvSpPr>
        <p:spPr>
          <a:xfrm>
            <a:off x="5562331" y="1126550"/>
            <a:ext cx="201300" cy="279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145" name="Google Shape;2145;p2"/>
          <p:cNvCxnSpPr>
            <a:endCxn id="2142" idx="3"/>
          </p:cNvCxnSpPr>
          <p:nvPr/>
        </p:nvCxnSpPr>
        <p:spPr>
          <a:xfrm rot="10800000">
            <a:off x="5763631" y="426600"/>
            <a:ext cx="738300" cy="421200"/>
          </a:xfrm>
          <a:prstGeom prst="straightConnector1">
            <a:avLst/>
          </a:prstGeom>
          <a:noFill/>
          <a:ln w="2857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146" name="Google Shape;2146;p2"/>
          <p:cNvCxnSpPr>
            <a:endCxn id="2143" idx="3"/>
          </p:cNvCxnSpPr>
          <p:nvPr/>
        </p:nvCxnSpPr>
        <p:spPr>
          <a:xfrm flipH="1">
            <a:off x="5763631" y="847933"/>
            <a:ext cx="738300" cy="1386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147" name="Google Shape;2147;p2"/>
          <p:cNvCxnSpPr/>
          <p:nvPr/>
        </p:nvCxnSpPr>
        <p:spPr>
          <a:xfrm flipH="1">
            <a:off x="5763677" y="847892"/>
            <a:ext cx="738000" cy="4173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148" name="Google Shape;2148;p2"/>
          <p:cNvCxnSpPr>
            <a:stCxn id="2142" idx="3"/>
            <a:endCxn id="2142" idx="1"/>
          </p:cNvCxnSpPr>
          <p:nvPr/>
        </p:nvCxnSpPr>
        <p:spPr>
          <a:xfrm rot="10800000">
            <a:off x="5562331" y="426600"/>
            <a:ext cx="201300" cy="0"/>
          </a:xfrm>
          <a:prstGeom prst="straightConnector1">
            <a:avLst/>
          </a:prstGeom>
          <a:noFill/>
          <a:ln w="28575" cap="flat" cmpd="sng">
            <a:solidFill>
              <a:srgbClr val="0000FF"/>
            </a:solidFill>
            <a:prstDash val="solid"/>
            <a:round/>
            <a:headEnd type="oval" w="sm" len="sm"/>
            <a:tailEnd type="oval" w="sm" len="sm"/>
          </a:ln>
        </p:spPr>
      </p:cxnSp>
      <p:cxnSp>
        <p:nvCxnSpPr>
          <p:cNvPr id="2149" name="Google Shape;2149;p2"/>
          <p:cNvCxnSpPr>
            <a:stCxn id="2141" idx="3"/>
            <a:endCxn id="2141" idx="1"/>
          </p:cNvCxnSpPr>
          <p:nvPr/>
        </p:nvCxnSpPr>
        <p:spPr>
          <a:xfrm rot="10800000">
            <a:off x="5562331" y="706567"/>
            <a:ext cx="201300" cy="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oval" w="sm" len="sm"/>
            <a:tailEnd type="oval" w="sm" len="sm"/>
          </a:ln>
        </p:spPr>
      </p:cxnSp>
      <p:cxnSp>
        <p:nvCxnSpPr>
          <p:cNvPr id="2150" name="Google Shape;2150;p2"/>
          <p:cNvCxnSpPr>
            <a:stCxn id="2143" idx="3"/>
            <a:endCxn id="2143" idx="1"/>
          </p:cNvCxnSpPr>
          <p:nvPr/>
        </p:nvCxnSpPr>
        <p:spPr>
          <a:xfrm rot="10800000">
            <a:off x="5562331" y="986533"/>
            <a:ext cx="201300" cy="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oval" w="sm" len="sm"/>
            <a:tailEnd type="oval" w="sm" len="sm"/>
          </a:ln>
        </p:spPr>
      </p:cxnSp>
      <p:cxnSp>
        <p:nvCxnSpPr>
          <p:cNvPr id="2151" name="Google Shape;2151;p2"/>
          <p:cNvCxnSpPr>
            <a:stCxn id="2144" idx="3"/>
            <a:endCxn id="2144" idx="1"/>
          </p:cNvCxnSpPr>
          <p:nvPr/>
        </p:nvCxnSpPr>
        <p:spPr>
          <a:xfrm rot="10800000">
            <a:off x="5562331" y="1266500"/>
            <a:ext cx="201300" cy="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oval" w="sm" len="sm"/>
            <a:tailEnd type="oval" w="sm" len="sm"/>
          </a:ln>
        </p:spPr>
      </p:cxnSp>
      <p:cxnSp>
        <p:nvCxnSpPr>
          <p:cNvPr id="2152" name="Google Shape;2152;p2"/>
          <p:cNvCxnSpPr>
            <a:stCxn id="2139" idx="3"/>
            <a:endCxn id="2153" idx="2"/>
          </p:cNvCxnSpPr>
          <p:nvPr/>
        </p:nvCxnSpPr>
        <p:spPr>
          <a:xfrm flipH="1">
            <a:off x="6448231" y="846600"/>
            <a:ext cx="354000" cy="6000"/>
          </a:xfrm>
          <a:prstGeom prst="straightConnector1">
            <a:avLst/>
          </a:prstGeom>
          <a:noFill/>
          <a:ln w="28575" cap="flat" cmpd="sng">
            <a:solidFill>
              <a:srgbClr val="0000FF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2153" name="Google Shape;2153;p2"/>
          <p:cNvSpPr/>
          <p:nvPr/>
        </p:nvSpPr>
        <p:spPr>
          <a:xfrm>
            <a:off x="6448189" y="803897"/>
            <a:ext cx="93600" cy="972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4" name="Google Shape;2154;p2"/>
          <p:cNvSpPr/>
          <p:nvPr/>
        </p:nvSpPr>
        <p:spPr>
          <a:xfrm>
            <a:off x="5562331" y="1662762"/>
            <a:ext cx="1239900" cy="1119900"/>
          </a:xfrm>
          <a:prstGeom prst="rect">
            <a:avLst/>
          </a:prstGeom>
          <a:solidFill>
            <a:schemeClr val="lt2"/>
          </a:solidFill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155" name="Google Shape;2155;p2"/>
          <p:cNvCxnSpPr>
            <a:endCxn id="2156" idx="3"/>
          </p:cNvCxnSpPr>
          <p:nvPr/>
        </p:nvCxnSpPr>
        <p:spPr>
          <a:xfrm rot="10800000">
            <a:off x="5763631" y="2082679"/>
            <a:ext cx="738300" cy="1428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157" name="Google Shape;2157;p2"/>
          <p:cNvSpPr/>
          <p:nvPr/>
        </p:nvSpPr>
        <p:spPr>
          <a:xfrm>
            <a:off x="5562331" y="1662762"/>
            <a:ext cx="201300" cy="279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6" name="Google Shape;2156;p2"/>
          <p:cNvSpPr/>
          <p:nvPr/>
        </p:nvSpPr>
        <p:spPr>
          <a:xfrm>
            <a:off x="5562331" y="1942729"/>
            <a:ext cx="201300" cy="279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8" name="Google Shape;2158;p2"/>
          <p:cNvSpPr/>
          <p:nvPr/>
        </p:nvSpPr>
        <p:spPr>
          <a:xfrm>
            <a:off x="5562331" y="2222695"/>
            <a:ext cx="201300" cy="279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9" name="Google Shape;2159;p2"/>
          <p:cNvSpPr/>
          <p:nvPr/>
        </p:nvSpPr>
        <p:spPr>
          <a:xfrm>
            <a:off x="5562331" y="2502662"/>
            <a:ext cx="201300" cy="279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160" name="Google Shape;2160;p2"/>
          <p:cNvCxnSpPr>
            <a:endCxn id="2157" idx="3"/>
          </p:cNvCxnSpPr>
          <p:nvPr/>
        </p:nvCxnSpPr>
        <p:spPr>
          <a:xfrm rot="10800000">
            <a:off x="5763631" y="1802712"/>
            <a:ext cx="738300" cy="421200"/>
          </a:xfrm>
          <a:prstGeom prst="straightConnector1">
            <a:avLst/>
          </a:prstGeom>
          <a:noFill/>
          <a:ln w="2857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161" name="Google Shape;2161;p2"/>
          <p:cNvCxnSpPr>
            <a:endCxn id="2158" idx="3"/>
          </p:cNvCxnSpPr>
          <p:nvPr/>
        </p:nvCxnSpPr>
        <p:spPr>
          <a:xfrm flipH="1">
            <a:off x="5763631" y="2224045"/>
            <a:ext cx="738300" cy="1386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162" name="Google Shape;2162;p2"/>
          <p:cNvCxnSpPr/>
          <p:nvPr/>
        </p:nvCxnSpPr>
        <p:spPr>
          <a:xfrm flipH="1">
            <a:off x="5763677" y="2224004"/>
            <a:ext cx="738000" cy="4173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163" name="Google Shape;2163;p2"/>
          <p:cNvCxnSpPr>
            <a:stCxn id="2157" idx="3"/>
            <a:endCxn id="2157" idx="1"/>
          </p:cNvCxnSpPr>
          <p:nvPr/>
        </p:nvCxnSpPr>
        <p:spPr>
          <a:xfrm rot="10800000">
            <a:off x="5562331" y="1802712"/>
            <a:ext cx="201300" cy="0"/>
          </a:xfrm>
          <a:prstGeom prst="straightConnector1">
            <a:avLst/>
          </a:prstGeom>
          <a:noFill/>
          <a:ln w="28575" cap="flat" cmpd="sng">
            <a:solidFill>
              <a:srgbClr val="0000FF"/>
            </a:solidFill>
            <a:prstDash val="solid"/>
            <a:round/>
            <a:headEnd type="oval" w="sm" len="sm"/>
            <a:tailEnd type="oval" w="sm" len="sm"/>
          </a:ln>
        </p:spPr>
      </p:cxnSp>
      <p:cxnSp>
        <p:nvCxnSpPr>
          <p:cNvPr id="2164" name="Google Shape;2164;p2"/>
          <p:cNvCxnSpPr>
            <a:stCxn id="2156" idx="3"/>
            <a:endCxn id="2156" idx="1"/>
          </p:cNvCxnSpPr>
          <p:nvPr/>
        </p:nvCxnSpPr>
        <p:spPr>
          <a:xfrm rot="10800000">
            <a:off x="5562331" y="2082679"/>
            <a:ext cx="201300" cy="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oval" w="sm" len="sm"/>
            <a:tailEnd type="oval" w="sm" len="sm"/>
          </a:ln>
        </p:spPr>
      </p:cxnSp>
      <p:cxnSp>
        <p:nvCxnSpPr>
          <p:cNvPr id="2165" name="Google Shape;2165;p2"/>
          <p:cNvCxnSpPr>
            <a:stCxn id="2158" idx="3"/>
            <a:endCxn id="2158" idx="1"/>
          </p:cNvCxnSpPr>
          <p:nvPr/>
        </p:nvCxnSpPr>
        <p:spPr>
          <a:xfrm rot="10800000">
            <a:off x="5562331" y="2362645"/>
            <a:ext cx="201300" cy="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oval" w="sm" len="sm"/>
            <a:tailEnd type="oval" w="sm" len="sm"/>
          </a:ln>
        </p:spPr>
      </p:cxnSp>
      <p:cxnSp>
        <p:nvCxnSpPr>
          <p:cNvPr id="2166" name="Google Shape;2166;p2"/>
          <p:cNvCxnSpPr>
            <a:stCxn id="2159" idx="3"/>
            <a:endCxn id="2159" idx="1"/>
          </p:cNvCxnSpPr>
          <p:nvPr/>
        </p:nvCxnSpPr>
        <p:spPr>
          <a:xfrm rot="10800000">
            <a:off x="5562331" y="2642612"/>
            <a:ext cx="201300" cy="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oval" w="sm" len="sm"/>
            <a:tailEnd type="oval" w="sm" len="sm"/>
          </a:ln>
        </p:spPr>
      </p:cxnSp>
      <p:cxnSp>
        <p:nvCxnSpPr>
          <p:cNvPr id="2167" name="Google Shape;2167;p2"/>
          <p:cNvCxnSpPr>
            <a:stCxn id="2154" idx="3"/>
            <a:endCxn id="2168" idx="2"/>
          </p:cNvCxnSpPr>
          <p:nvPr/>
        </p:nvCxnSpPr>
        <p:spPr>
          <a:xfrm flipH="1">
            <a:off x="6448231" y="2222712"/>
            <a:ext cx="354000" cy="6000"/>
          </a:xfrm>
          <a:prstGeom prst="straightConnector1">
            <a:avLst/>
          </a:prstGeom>
          <a:noFill/>
          <a:ln w="28575" cap="flat" cmpd="sng">
            <a:solidFill>
              <a:srgbClr val="0000FF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2168" name="Google Shape;2168;p2"/>
          <p:cNvSpPr/>
          <p:nvPr/>
        </p:nvSpPr>
        <p:spPr>
          <a:xfrm>
            <a:off x="6448189" y="2180009"/>
            <a:ext cx="93600" cy="972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69" name="Google Shape;2169;p2"/>
          <p:cNvSpPr/>
          <p:nvPr/>
        </p:nvSpPr>
        <p:spPr>
          <a:xfrm>
            <a:off x="5562331" y="3038850"/>
            <a:ext cx="1239900" cy="1119900"/>
          </a:xfrm>
          <a:prstGeom prst="rect">
            <a:avLst/>
          </a:prstGeom>
          <a:solidFill>
            <a:schemeClr val="lt2"/>
          </a:solidFill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170" name="Google Shape;2170;p2"/>
          <p:cNvCxnSpPr>
            <a:endCxn id="2171" idx="3"/>
          </p:cNvCxnSpPr>
          <p:nvPr/>
        </p:nvCxnSpPr>
        <p:spPr>
          <a:xfrm rot="10800000">
            <a:off x="5763631" y="3458767"/>
            <a:ext cx="738300" cy="1428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172" name="Google Shape;2172;p2"/>
          <p:cNvSpPr/>
          <p:nvPr/>
        </p:nvSpPr>
        <p:spPr>
          <a:xfrm>
            <a:off x="5562331" y="3038850"/>
            <a:ext cx="201300" cy="279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71" name="Google Shape;2171;p2"/>
          <p:cNvSpPr/>
          <p:nvPr/>
        </p:nvSpPr>
        <p:spPr>
          <a:xfrm>
            <a:off x="5562331" y="3318817"/>
            <a:ext cx="201300" cy="279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73" name="Google Shape;2173;p2"/>
          <p:cNvSpPr/>
          <p:nvPr/>
        </p:nvSpPr>
        <p:spPr>
          <a:xfrm>
            <a:off x="5562331" y="3598783"/>
            <a:ext cx="201300" cy="279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74" name="Google Shape;2174;p2"/>
          <p:cNvSpPr/>
          <p:nvPr/>
        </p:nvSpPr>
        <p:spPr>
          <a:xfrm>
            <a:off x="5562331" y="3878750"/>
            <a:ext cx="201300" cy="279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175" name="Google Shape;2175;p2"/>
          <p:cNvCxnSpPr>
            <a:endCxn id="2172" idx="3"/>
          </p:cNvCxnSpPr>
          <p:nvPr/>
        </p:nvCxnSpPr>
        <p:spPr>
          <a:xfrm rot="10800000">
            <a:off x="5763631" y="3178800"/>
            <a:ext cx="738300" cy="4212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176" name="Google Shape;2176;p2"/>
          <p:cNvCxnSpPr>
            <a:endCxn id="2173" idx="3"/>
          </p:cNvCxnSpPr>
          <p:nvPr/>
        </p:nvCxnSpPr>
        <p:spPr>
          <a:xfrm flipH="1">
            <a:off x="5763631" y="3600133"/>
            <a:ext cx="738300" cy="1386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177" name="Google Shape;2177;p2"/>
          <p:cNvCxnSpPr/>
          <p:nvPr/>
        </p:nvCxnSpPr>
        <p:spPr>
          <a:xfrm flipH="1">
            <a:off x="5763677" y="3600092"/>
            <a:ext cx="738000" cy="4173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178" name="Google Shape;2178;p2"/>
          <p:cNvCxnSpPr>
            <a:stCxn id="2172" idx="3"/>
            <a:endCxn id="2172" idx="1"/>
          </p:cNvCxnSpPr>
          <p:nvPr/>
        </p:nvCxnSpPr>
        <p:spPr>
          <a:xfrm rot="10800000">
            <a:off x="5562331" y="3178800"/>
            <a:ext cx="201300" cy="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oval" w="sm" len="sm"/>
            <a:tailEnd type="oval" w="sm" len="sm"/>
          </a:ln>
        </p:spPr>
      </p:cxnSp>
      <p:cxnSp>
        <p:nvCxnSpPr>
          <p:cNvPr id="2179" name="Google Shape;2179;p2"/>
          <p:cNvCxnSpPr>
            <a:stCxn id="2171" idx="3"/>
            <a:endCxn id="2171" idx="1"/>
          </p:cNvCxnSpPr>
          <p:nvPr/>
        </p:nvCxnSpPr>
        <p:spPr>
          <a:xfrm rot="10800000">
            <a:off x="5562331" y="3458767"/>
            <a:ext cx="201300" cy="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oval" w="sm" len="sm"/>
            <a:tailEnd type="oval" w="sm" len="sm"/>
          </a:ln>
        </p:spPr>
      </p:cxnSp>
      <p:cxnSp>
        <p:nvCxnSpPr>
          <p:cNvPr id="2180" name="Google Shape;2180;p2"/>
          <p:cNvCxnSpPr>
            <a:stCxn id="2173" idx="3"/>
            <a:endCxn id="2173" idx="1"/>
          </p:cNvCxnSpPr>
          <p:nvPr/>
        </p:nvCxnSpPr>
        <p:spPr>
          <a:xfrm rot="10800000">
            <a:off x="5562331" y="3738733"/>
            <a:ext cx="201300" cy="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oval" w="sm" len="sm"/>
            <a:tailEnd type="oval" w="sm" len="sm"/>
          </a:ln>
        </p:spPr>
      </p:cxnSp>
      <p:cxnSp>
        <p:nvCxnSpPr>
          <p:cNvPr id="2181" name="Google Shape;2181;p2"/>
          <p:cNvCxnSpPr>
            <a:stCxn id="2174" idx="3"/>
            <a:endCxn id="2174" idx="1"/>
          </p:cNvCxnSpPr>
          <p:nvPr/>
        </p:nvCxnSpPr>
        <p:spPr>
          <a:xfrm rot="10800000">
            <a:off x="5562331" y="4018700"/>
            <a:ext cx="201300" cy="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oval" w="sm" len="sm"/>
            <a:tailEnd type="oval" w="sm" len="sm"/>
          </a:ln>
        </p:spPr>
      </p:cxnSp>
      <p:cxnSp>
        <p:nvCxnSpPr>
          <p:cNvPr id="2182" name="Google Shape;2182;p2"/>
          <p:cNvCxnSpPr>
            <a:stCxn id="2169" idx="3"/>
            <a:endCxn id="2183" idx="2"/>
          </p:cNvCxnSpPr>
          <p:nvPr/>
        </p:nvCxnSpPr>
        <p:spPr>
          <a:xfrm flipH="1">
            <a:off x="6448231" y="3598800"/>
            <a:ext cx="354000" cy="60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2183" name="Google Shape;2183;p2"/>
          <p:cNvSpPr/>
          <p:nvPr/>
        </p:nvSpPr>
        <p:spPr>
          <a:xfrm>
            <a:off x="6448189" y="3556097"/>
            <a:ext cx="93600" cy="972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184" name="Google Shape;2184;p2"/>
          <p:cNvGrpSpPr/>
          <p:nvPr/>
        </p:nvGrpSpPr>
        <p:grpSpPr>
          <a:xfrm>
            <a:off x="2576714" y="286462"/>
            <a:ext cx="1805258" cy="3872276"/>
            <a:chOff x="2576714" y="286462"/>
            <a:chExt cx="1805258" cy="3872276"/>
          </a:xfrm>
        </p:grpSpPr>
        <p:grpSp>
          <p:nvGrpSpPr>
            <p:cNvPr id="2185" name="Google Shape;2185;p2"/>
            <p:cNvGrpSpPr/>
            <p:nvPr/>
          </p:nvGrpSpPr>
          <p:grpSpPr>
            <a:xfrm>
              <a:off x="3174907" y="286644"/>
              <a:ext cx="1207064" cy="3872094"/>
              <a:chOff x="3174827" y="286584"/>
              <a:chExt cx="1207064" cy="4551656"/>
            </a:xfrm>
          </p:grpSpPr>
          <p:grpSp>
            <p:nvGrpSpPr>
              <p:cNvPr id="2186" name="Google Shape;2186;p2"/>
              <p:cNvGrpSpPr/>
              <p:nvPr/>
            </p:nvGrpSpPr>
            <p:grpSpPr>
              <a:xfrm>
                <a:off x="3174827" y="286584"/>
                <a:ext cx="1207053" cy="766154"/>
                <a:chOff x="3240764" y="1384440"/>
                <a:chExt cx="1207053" cy="766154"/>
              </a:xfrm>
            </p:grpSpPr>
            <p:grpSp>
              <p:nvGrpSpPr>
                <p:cNvPr id="2187" name="Google Shape;2187;p2"/>
                <p:cNvGrpSpPr/>
                <p:nvPr/>
              </p:nvGrpSpPr>
              <p:grpSpPr>
                <a:xfrm>
                  <a:off x="3240764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2188" name="Google Shape;2188;p2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2189" name="Google Shape;2189;p2"/>
                  <p:cNvCxnSpPr/>
                  <p:nvPr/>
                </p:nvCxnSpPr>
                <p:spPr>
                  <a:xfrm rot="10800000" flipH="1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2190" name="Google Shape;2190;p2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191" name="Google Shape;2191;p2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2192" name="Google Shape;2192;p2"/>
                  <p:cNvCxnSpPr>
                    <a:stCxn id="2191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2193" name="Google Shape;2193;p2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2194" name="Google Shape;2194;p2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2195" name="Google Shape;2195;p2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2196" name="Google Shape;2196;p2"/>
                <p:cNvGrpSpPr/>
                <p:nvPr/>
              </p:nvGrpSpPr>
              <p:grpSpPr>
                <a:xfrm>
                  <a:off x="3678586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2197" name="Google Shape;2197;p2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2198" name="Google Shape;2198;p2"/>
                  <p:cNvCxnSpPr/>
                  <p:nvPr/>
                </p:nvCxnSpPr>
                <p:spPr>
                  <a:xfrm rot="10800000" flipH="1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2199" name="Google Shape;2199;p2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200" name="Google Shape;2200;p2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2201" name="Google Shape;2201;p2"/>
                  <p:cNvCxnSpPr>
                    <a:stCxn id="2200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2202" name="Google Shape;2202;p2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2203" name="Google Shape;2203;p2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2204" name="Google Shape;2204;p2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2205" name="Google Shape;2205;p2"/>
                <p:cNvGrpSpPr/>
                <p:nvPr/>
              </p:nvGrpSpPr>
              <p:grpSpPr>
                <a:xfrm>
                  <a:off x="4146795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2206" name="Google Shape;2206;p2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2207" name="Google Shape;2207;p2"/>
                  <p:cNvCxnSpPr/>
                  <p:nvPr/>
                </p:nvCxnSpPr>
                <p:spPr>
                  <a:xfrm rot="10800000" flipH="1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2208" name="Google Shape;2208;p2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209" name="Google Shape;2209;p2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2210" name="Google Shape;2210;p2"/>
                  <p:cNvCxnSpPr>
                    <a:stCxn id="2209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2211" name="Google Shape;2211;p2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2212" name="Google Shape;2212;p2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2213" name="Google Shape;2213;p2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2214" name="Google Shape;2214;p2"/>
              <p:cNvGrpSpPr/>
              <p:nvPr/>
            </p:nvGrpSpPr>
            <p:grpSpPr>
              <a:xfrm>
                <a:off x="3174839" y="1569862"/>
                <a:ext cx="1207053" cy="766154"/>
                <a:chOff x="3240764" y="1384440"/>
                <a:chExt cx="1207053" cy="766154"/>
              </a:xfrm>
            </p:grpSpPr>
            <p:grpSp>
              <p:nvGrpSpPr>
                <p:cNvPr id="2215" name="Google Shape;2215;p2"/>
                <p:cNvGrpSpPr/>
                <p:nvPr/>
              </p:nvGrpSpPr>
              <p:grpSpPr>
                <a:xfrm>
                  <a:off x="3240764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2216" name="Google Shape;2216;p2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2217" name="Google Shape;2217;p2"/>
                  <p:cNvCxnSpPr/>
                  <p:nvPr/>
                </p:nvCxnSpPr>
                <p:spPr>
                  <a:xfrm rot="10800000" flipH="1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2218" name="Google Shape;2218;p2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219" name="Google Shape;2219;p2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2220" name="Google Shape;2220;p2"/>
                  <p:cNvCxnSpPr>
                    <a:stCxn id="2219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2221" name="Google Shape;2221;p2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2222" name="Google Shape;2222;p2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2223" name="Google Shape;2223;p2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2224" name="Google Shape;2224;p2"/>
                <p:cNvGrpSpPr/>
                <p:nvPr/>
              </p:nvGrpSpPr>
              <p:grpSpPr>
                <a:xfrm>
                  <a:off x="3678586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2225" name="Google Shape;2225;p2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2226" name="Google Shape;2226;p2"/>
                  <p:cNvCxnSpPr/>
                  <p:nvPr/>
                </p:nvCxnSpPr>
                <p:spPr>
                  <a:xfrm rot="10800000" flipH="1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2227" name="Google Shape;2227;p2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228" name="Google Shape;2228;p2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2229" name="Google Shape;2229;p2"/>
                  <p:cNvCxnSpPr>
                    <a:stCxn id="2228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2230" name="Google Shape;2230;p2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2231" name="Google Shape;2231;p2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2232" name="Google Shape;2232;p2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2233" name="Google Shape;2233;p2"/>
                <p:cNvGrpSpPr/>
                <p:nvPr/>
              </p:nvGrpSpPr>
              <p:grpSpPr>
                <a:xfrm>
                  <a:off x="4146795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2234" name="Google Shape;2234;p2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2235" name="Google Shape;2235;p2"/>
                  <p:cNvCxnSpPr/>
                  <p:nvPr/>
                </p:nvCxnSpPr>
                <p:spPr>
                  <a:xfrm rot="10800000" flipH="1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2236" name="Google Shape;2236;p2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237" name="Google Shape;2237;p2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2238" name="Google Shape;2238;p2"/>
                  <p:cNvCxnSpPr>
                    <a:stCxn id="2237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2239" name="Google Shape;2239;p2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2240" name="Google Shape;2240;p2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2241" name="Google Shape;2241;p2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2242" name="Google Shape;2242;p2"/>
              <p:cNvGrpSpPr/>
              <p:nvPr/>
            </p:nvGrpSpPr>
            <p:grpSpPr>
              <a:xfrm>
                <a:off x="3174839" y="2853140"/>
                <a:ext cx="1207053" cy="766154"/>
                <a:chOff x="3240764" y="1384440"/>
                <a:chExt cx="1207053" cy="766154"/>
              </a:xfrm>
            </p:grpSpPr>
            <p:grpSp>
              <p:nvGrpSpPr>
                <p:cNvPr id="2243" name="Google Shape;2243;p2"/>
                <p:cNvGrpSpPr/>
                <p:nvPr/>
              </p:nvGrpSpPr>
              <p:grpSpPr>
                <a:xfrm>
                  <a:off x="3240764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2244" name="Google Shape;2244;p2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2245" name="Google Shape;2245;p2"/>
                  <p:cNvCxnSpPr/>
                  <p:nvPr/>
                </p:nvCxnSpPr>
                <p:spPr>
                  <a:xfrm rot="10800000" flipH="1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2246" name="Google Shape;2246;p2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247" name="Google Shape;2247;p2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2248" name="Google Shape;2248;p2"/>
                  <p:cNvCxnSpPr>
                    <a:stCxn id="2247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2249" name="Google Shape;2249;p2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2250" name="Google Shape;2250;p2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2251" name="Google Shape;2251;p2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2252" name="Google Shape;2252;p2"/>
                <p:cNvGrpSpPr/>
                <p:nvPr/>
              </p:nvGrpSpPr>
              <p:grpSpPr>
                <a:xfrm>
                  <a:off x="3678586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2253" name="Google Shape;2253;p2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2254" name="Google Shape;2254;p2"/>
                  <p:cNvCxnSpPr/>
                  <p:nvPr/>
                </p:nvCxnSpPr>
                <p:spPr>
                  <a:xfrm rot="10800000" flipH="1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2255" name="Google Shape;2255;p2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256" name="Google Shape;2256;p2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2257" name="Google Shape;2257;p2"/>
                  <p:cNvCxnSpPr>
                    <a:stCxn id="2256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2258" name="Google Shape;2258;p2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2259" name="Google Shape;2259;p2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2260" name="Google Shape;2260;p2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2261" name="Google Shape;2261;p2"/>
                <p:cNvGrpSpPr/>
                <p:nvPr/>
              </p:nvGrpSpPr>
              <p:grpSpPr>
                <a:xfrm>
                  <a:off x="4146795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2262" name="Google Shape;2262;p2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2263" name="Google Shape;2263;p2"/>
                  <p:cNvCxnSpPr/>
                  <p:nvPr/>
                </p:nvCxnSpPr>
                <p:spPr>
                  <a:xfrm rot="10800000" flipH="1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2264" name="Google Shape;2264;p2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265" name="Google Shape;2265;p2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2266" name="Google Shape;2266;p2"/>
                  <p:cNvCxnSpPr>
                    <a:stCxn id="2265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2267" name="Google Shape;2267;p2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2268" name="Google Shape;2268;p2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2269" name="Google Shape;2269;p2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2270" name="Google Shape;2270;p2"/>
              <p:cNvGrpSpPr/>
              <p:nvPr/>
            </p:nvGrpSpPr>
            <p:grpSpPr>
              <a:xfrm>
                <a:off x="3174837" y="4072086"/>
                <a:ext cx="1207053" cy="766154"/>
                <a:chOff x="3240764" y="1384440"/>
                <a:chExt cx="1207053" cy="766154"/>
              </a:xfrm>
            </p:grpSpPr>
            <p:grpSp>
              <p:nvGrpSpPr>
                <p:cNvPr id="2271" name="Google Shape;2271;p2"/>
                <p:cNvGrpSpPr/>
                <p:nvPr/>
              </p:nvGrpSpPr>
              <p:grpSpPr>
                <a:xfrm>
                  <a:off x="3240764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2272" name="Google Shape;2272;p2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2273" name="Google Shape;2273;p2"/>
                  <p:cNvCxnSpPr/>
                  <p:nvPr/>
                </p:nvCxnSpPr>
                <p:spPr>
                  <a:xfrm rot="10800000" flipH="1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2274" name="Google Shape;2274;p2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275" name="Google Shape;2275;p2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2276" name="Google Shape;2276;p2"/>
                  <p:cNvCxnSpPr>
                    <a:stCxn id="2275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2277" name="Google Shape;2277;p2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2278" name="Google Shape;2278;p2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2279" name="Google Shape;2279;p2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2280" name="Google Shape;2280;p2"/>
                <p:cNvGrpSpPr/>
                <p:nvPr/>
              </p:nvGrpSpPr>
              <p:grpSpPr>
                <a:xfrm>
                  <a:off x="3678586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2281" name="Google Shape;2281;p2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2282" name="Google Shape;2282;p2"/>
                  <p:cNvCxnSpPr/>
                  <p:nvPr/>
                </p:nvCxnSpPr>
                <p:spPr>
                  <a:xfrm rot="10800000" flipH="1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2283" name="Google Shape;2283;p2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284" name="Google Shape;2284;p2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2285" name="Google Shape;2285;p2"/>
                  <p:cNvCxnSpPr>
                    <a:stCxn id="2284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2286" name="Google Shape;2286;p2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2287" name="Google Shape;2287;p2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2288" name="Google Shape;2288;p2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2289" name="Google Shape;2289;p2"/>
                <p:cNvGrpSpPr/>
                <p:nvPr/>
              </p:nvGrpSpPr>
              <p:grpSpPr>
                <a:xfrm>
                  <a:off x="4146795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2290" name="Google Shape;2290;p2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2291" name="Google Shape;2291;p2"/>
                  <p:cNvCxnSpPr/>
                  <p:nvPr/>
                </p:nvCxnSpPr>
                <p:spPr>
                  <a:xfrm rot="10800000" flipH="1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2292" name="Google Shape;2292;p2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293" name="Google Shape;2293;p2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2294" name="Google Shape;2294;p2"/>
                  <p:cNvCxnSpPr>
                    <a:stCxn id="2293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2295" name="Google Shape;2295;p2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2296" name="Google Shape;2296;p2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2297" name="Google Shape;2297;p2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2298" name="Google Shape;2298;p2"/>
            <p:cNvGrpSpPr/>
            <p:nvPr/>
          </p:nvGrpSpPr>
          <p:grpSpPr>
            <a:xfrm>
              <a:off x="2576714" y="286462"/>
              <a:ext cx="1580700" cy="486485"/>
              <a:chOff x="2850220" y="286462"/>
              <a:chExt cx="1580700" cy="486485"/>
            </a:xfrm>
          </p:grpSpPr>
          <p:cxnSp>
            <p:nvCxnSpPr>
              <p:cNvPr id="2299" name="Google Shape;2299;p2"/>
              <p:cNvCxnSpPr/>
              <p:nvPr/>
            </p:nvCxnSpPr>
            <p:spPr>
              <a:xfrm>
                <a:off x="2850220" y="286462"/>
                <a:ext cx="1580700" cy="45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2300" name="Google Shape;2300;p2"/>
              <p:cNvCxnSpPr/>
              <p:nvPr/>
            </p:nvCxnSpPr>
            <p:spPr>
              <a:xfrm>
                <a:off x="2850220" y="768447"/>
                <a:ext cx="1580700" cy="45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2301" name="Google Shape;2301;p2"/>
            <p:cNvGrpSpPr/>
            <p:nvPr/>
          </p:nvGrpSpPr>
          <p:grpSpPr>
            <a:xfrm>
              <a:off x="2614371" y="1371592"/>
              <a:ext cx="1580700" cy="486485"/>
              <a:chOff x="2850220" y="286462"/>
              <a:chExt cx="1580700" cy="486485"/>
            </a:xfrm>
          </p:grpSpPr>
          <p:cxnSp>
            <p:nvCxnSpPr>
              <p:cNvPr id="2302" name="Google Shape;2302;p2"/>
              <p:cNvCxnSpPr/>
              <p:nvPr/>
            </p:nvCxnSpPr>
            <p:spPr>
              <a:xfrm>
                <a:off x="2850220" y="286462"/>
                <a:ext cx="1580700" cy="45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2303" name="Google Shape;2303;p2"/>
              <p:cNvCxnSpPr/>
              <p:nvPr/>
            </p:nvCxnSpPr>
            <p:spPr>
              <a:xfrm>
                <a:off x="2850220" y="768447"/>
                <a:ext cx="1580700" cy="45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2304" name="Google Shape;2304;p2"/>
            <p:cNvGrpSpPr/>
            <p:nvPr/>
          </p:nvGrpSpPr>
          <p:grpSpPr>
            <a:xfrm>
              <a:off x="2614370" y="2456737"/>
              <a:ext cx="1580700" cy="486485"/>
              <a:chOff x="2850220" y="286462"/>
              <a:chExt cx="1580700" cy="486485"/>
            </a:xfrm>
          </p:grpSpPr>
          <p:cxnSp>
            <p:nvCxnSpPr>
              <p:cNvPr id="2305" name="Google Shape;2305;p2"/>
              <p:cNvCxnSpPr/>
              <p:nvPr/>
            </p:nvCxnSpPr>
            <p:spPr>
              <a:xfrm>
                <a:off x="2850220" y="286462"/>
                <a:ext cx="1580700" cy="45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2306" name="Google Shape;2306;p2"/>
              <p:cNvCxnSpPr/>
              <p:nvPr/>
            </p:nvCxnSpPr>
            <p:spPr>
              <a:xfrm>
                <a:off x="2850220" y="768447"/>
                <a:ext cx="1580700" cy="45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2307" name="Google Shape;2307;p2"/>
            <p:cNvGrpSpPr/>
            <p:nvPr/>
          </p:nvGrpSpPr>
          <p:grpSpPr>
            <a:xfrm>
              <a:off x="2576736" y="3490682"/>
              <a:ext cx="1580700" cy="486485"/>
              <a:chOff x="2850220" y="286462"/>
              <a:chExt cx="1580700" cy="486485"/>
            </a:xfrm>
          </p:grpSpPr>
          <p:cxnSp>
            <p:nvCxnSpPr>
              <p:cNvPr id="2308" name="Google Shape;2308;p2"/>
              <p:cNvCxnSpPr/>
              <p:nvPr/>
            </p:nvCxnSpPr>
            <p:spPr>
              <a:xfrm>
                <a:off x="2850220" y="286462"/>
                <a:ext cx="1580700" cy="45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2309" name="Google Shape;2309;p2"/>
              <p:cNvCxnSpPr/>
              <p:nvPr/>
            </p:nvCxnSpPr>
            <p:spPr>
              <a:xfrm>
                <a:off x="2850220" y="768447"/>
                <a:ext cx="1580700" cy="45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</p:grpSp>
      <p:sp>
        <p:nvSpPr>
          <p:cNvPr id="2310" name="Google Shape;2310;p2"/>
          <p:cNvSpPr txBox="1"/>
          <p:nvPr/>
        </p:nvSpPr>
        <p:spPr>
          <a:xfrm>
            <a:off x="2340950" y="48375"/>
            <a:ext cx="235800" cy="44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11" name="Google Shape;2311;p2"/>
          <p:cNvSpPr txBox="1"/>
          <p:nvPr/>
        </p:nvSpPr>
        <p:spPr>
          <a:xfrm>
            <a:off x="2390174" y="1142200"/>
            <a:ext cx="286500" cy="44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12" name="Google Shape;2312;p2"/>
          <p:cNvSpPr txBox="1"/>
          <p:nvPr/>
        </p:nvSpPr>
        <p:spPr>
          <a:xfrm>
            <a:off x="2359350" y="2236029"/>
            <a:ext cx="286500" cy="44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13" name="Google Shape;2313;p2"/>
          <p:cNvSpPr txBox="1"/>
          <p:nvPr/>
        </p:nvSpPr>
        <p:spPr>
          <a:xfrm>
            <a:off x="2323050" y="3275228"/>
            <a:ext cx="359100" cy="44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14" name="Google Shape;2314;p2"/>
          <p:cNvSpPr txBox="1"/>
          <p:nvPr/>
        </p:nvSpPr>
        <p:spPr>
          <a:xfrm>
            <a:off x="2359350" y="553554"/>
            <a:ext cx="286500" cy="44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15" name="Google Shape;2315;p2"/>
          <p:cNvSpPr txBox="1"/>
          <p:nvPr/>
        </p:nvSpPr>
        <p:spPr>
          <a:xfrm>
            <a:off x="2390175" y="1631722"/>
            <a:ext cx="286500" cy="44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16" name="Google Shape;2316;p2"/>
          <p:cNvSpPr txBox="1"/>
          <p:nvPr/>
        </p:nvSpPr>
        <p:spPr>
          <a:xfrm>
            <a:off x="2359350" y="2709895"/>
            <a:ext cx="286500" cy="44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17" name="Google Shape;2317;p2"/>
          <p:cNvSpPr txBox="1"/>
          <p:nvPr/>
        </p:nvSpPr>
        <p:spPr>
          <a:xfrm>
            <a:off x="2315589" y="3749356"/>
            <a:ext cx="286500" cy="44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318" name="Google Shape;2318;p2"/>
          <p:cNvGrpSpPr/>
          <p:nvPr/>
        </p:nvGrpSpPr>
        <p:grpSpPr>
          <a:xfrm>
            <a:off x="3874831" y="938213"/>
            <a:ext cx="1687500" cy="3501312"/>
            <a:chOff x="3874831" y="938213"/>
            <a:chExt cx="1687500" cy="3501312"/>
          </a:xfrm>
        </p:grpSpPr>
        <p:cxnSp>
          <p:nvCxnSpPr>
            <p:cNvPr id="2319" name="Google Shape;2319;p2"/>
            <p:cNvCxnSpPr>
              <a:endCxn id="2157" idx="1"/>
            </p:cNvCxnSpPr>
            <p:nvPr/>
          </p:nvCxnSpPr>
          <p:spPr>
            <a:xfrm>
              <a:off x="3896731" y="1081212"/>
              <a:ext cx="1665600" cy="721500"/>
            </a:xfrm>
            <a:prstGeom prst="bentConnector3">
              <a:avLst>
                <a:gd name="adj1" fmla="val 50000"/>
              </a:avLst>
            </a:prstGeom>
            <a:noFill/>
            <a:ln w="28575" cap="flat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2320" name="Google Shape;2320;p2"/>
            <p:cNvCxnSpPr>
              <a:endCxn id="2156" idx="1"/>
            </p:cNvCxnSpPr>
            <p:nvPr/>
          </p:nvCxnSpPr>
          <p:spPr>
            <a:xfrm rot="10800000" flipH="1">
              <a:off x="3874831" y="2082679"/>
              <a:ext cx="1687500" cy="106200"/>
            </a:xfrm>
            <a:prstGeom prst="bentConnector3">
              <a:avLst>
                <a:gd name="adj1" fmla="val 50000"/>
              </a:avLst>
            </a:prstGeom>
            <a:noFill/>
            <a:ln w="28575" cap="flat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2321" name="Google Shape;2321;p2"/>
            <p:cNvCxnSpPr>
              <a:stCxn id="2158" idx="1"/>
            </p:cNvCxnSpPr>
            <p:nvPr/>
          </p:nvCxnSpPr>
          <p:spPr>
            <a:xfrm flipH="1">
              <a:off x="4971331" y="2362645"/>
              <a:ext cx="591000" cy="898500"/>
            </a:xfrm>
            <a:prstGeom prst="bentConnector2">
              <a:avLst/>
            </a:prstGeom>
            <a:noFill/>
            <a:ln w="28575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2322" name="Google Shape;2322;p2"/>
            <p:cNvCxnSpPr>
              <a:stCxn id="2159" idx="1"/>
            </p:cNvCxnSpPr>
            <p:nvPr/>
          </p:nvCxnSpPr>
          <p:spPr>
            <a:xfrm flipH="1">
              <a:off x="5130031" y="2642612"/>
              <a:ext cx="432300" cy="1783800"/>
            </a:xfrm>
            <a:prstGeom prst="bentConnector2">
              <a:avLst/>
            </a:prstGeom>
            <a:noFill/>
            <a:ln w="28575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2323" name="Google Shape;2323;p2"/>
            <p:cNvCxnSpPr/>
            <p:nvPr/>
          </p:nvCxnSpPr>
          <p:spPr>
            <a:xfrm rot="10800000" flipH="1">
              <a:off x="3879157" y="3278973"/>
              <a:ext cx="1092300" cy="5100"/>
            </a:xfrm>
            <a:prstGeom prst="straightConnector1">
              <a:avLst/>
            </a:prstGeom>
            <a:noFill/>
            <a:ln w="28575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2324" name="Google Shape;2324;p2"/>
            <p:cNvCxnSpPr/>
            <p:nvPr/>
          </p:nvCxnSpPr>
          <p:spPr>
            <a:xfrm>
              <a:off x="3905636" y="4426388"/>
              <a:ext cx="1217700" cy="3300"/>
            </a:xfrm>
            <a:prstGeom prst="straightConnector1">
              <a:avLst/>
            </a:prstGeom>
            <a:noFill/>
            <a:ln w="28575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2325" name="Google Shape;2325;p2"/>
            <p:cNvCxnSpPr/>
            <p:nvPr/>
          </p:nvCxnSpPr>
          <p:spPr>
            <a:xfrm>
              <a:off x="3883571" y="4170425"/>
              <a:ext cx="0" cy="269100"/>
            </a:xfrm>
            <a:prstGeom prst="straightConnector1">
              <a:avLst/>
            </a:prstGeom>
            <a:noFill/>
            <a:ln w="28575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2326" name="Google Shape;2326;p2"/>
            <p:cNvCxnSpPr/>
            <p:nvPr/>
          </p:nvCxnSpPr>
          <p:spPr>
            <a:xfrm>
              <a:off x="3887984" y="3120096"/>
              <a:ext cx="0" cy="172200"/>
            </a:xfrm>
            <a:prstGeom prst="straightConnector1">
              <a:avLst/>
            </a:prstGeom>
            <a:noFill/>
            <a:ln w="28575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2327" name="Google Shape;2327;p2"/>
            <p:cNvCxnSpPr/>
            <p:nvPr/>
          </p:nvCxnSpPr>
          <p:spPr>
            <a:xfrm>
              <a:off x="3885406" y="2035175"/>
              <a:ext cx="5700" cy="153900"/>
            </a:xfrm>
            <a:prstGeom prst="straightConnector1">
              <a:avLst/>
            </a:prstGeom>
            <a:noFill/>
            <a:ln w="28575" cap="flat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2328" name="Google Shape;2328;p2"/>
            <p:cNvCxnSpPr/>
            <p:nvPr/>
          </p:nvCxnSpPr>
          <p:spPr>
            <a:xfrm>
              <a:off x="3886200" y="938213"/>
              <a:ext cx="9600" cy="150900"/>
            </a:xfrm>
            <a:prstGeom prst="straightConnector1">
              <a:avLst/>
            </a:prstGeom>
            <a:noFill/>
            <a:ln w="28575" cap="flat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2329" name="Google Shape;2329;p2"/>
          <p:cNvGrpSpPr/>
          <p:nvPr/>
        </p:nvGrpSpPr>
        <p:grpSpPr>
          <a:xfrm>
            <a:off x="6802088" y="626525"/>
            <a:ext cx="774910" cy="3192315"/>
            <a:chOff x="6802088" y="626525"/>
            <a:chExt cx="774910" cy="3192315"/>
          </a:xfrm>
        </p:grpSpPr>
        <p:grpSp>
          <p:nvGrpSpPr>
            <p:cNvPr id="2330" name="Google Shape;2330;p2"/>
            <p:cNvGrpSpPr/>
            <p:nvPr/>
          </p:nvGrpSpPr>
          <p:grpSpPr>
            <a:xfrm>
              <a:off x="6802098" y="626525"/>
              <a:ext cx="774900" cy="440100"/>
              <a:chOff x="6802098" y="626525"/>
              <a:chExt cx="774900" cy="440100"/>
            </a:xfrm>
          </p:grpSpPr>
          <p:sp>
            <p:nvSpPr>
              <p:cNvPr id="2331" name="Google Shape;2331;p2"/>
              <p:cNvSpPr/>
              <p:nvPr/>
            </p:nvSpPr>
            <p:spPr>
              <a:xfrm>
                <a:off x="7081098" y="626525"/>
                <a:ext cx="495900" cy="440100"/>
              </a:xfrm>
              <a:prstGeom prst="ellipse">
                <a:avLst/>
              </a:prstGeom>
              <a:solidFill>
                <a:schemeClr val="lt2"/>
              </a:solidFill>
              <a:ln w="28575" cap="flat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2332" name="Google Shape;2332;p2"/>
              <p:cNvCxnSpPr>
                <a:endCxn id="2331" idx="2"/>
              </p:cNvCxnSpPr>
              <p:nvPr/>
            </p:nvCxnSpPr>
            <p:spPr>
              <a:xfrm>
                <a:off x="6802098" y="846575"/>
                <a:ext cx="279000" cy="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2333" name="Google Shape;2333;p2"/>
              <p:cNvCxnSpPr>
                <a:stCxn id="2331" idx="1"/>
                <a:endCxn id="2331" idx="5"/>
              </p:cNvCxnSpPr>
              <p:nvPr/>
            </p:nvCxnSpPr>
            <p:spPr>
              <a:xfrm>
                <a:off x="7153721" y="690976"/>
                <a:ext cx="350700" cy="31110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2334" name="Google Shape;2334;p2"/>
              <p:cNvCxnSpPr>
                <a:stCxn id="2331" idx="7"/>
                <a:endCxn id="2331" idx="3"/>
              </p:cNvCxnSpPr>
              <p:nvPr/>
            </p:nvCxnSpPr>
            <p:spPr>
              <a:xfrm flipH="1">
                <a:off x="7153675" y="690976"/>
                <a:ext cx="350700" cy="31110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2335" name="Google Shape;2335;p2"/>
            <p:cNvGrpSpPr/>
            <p:nvPr/>
          </p:nvGrpSpPr>
          <p:grpSpPr>
            <a:xfrm>
              <a:off x="6802098" y="2002550"/>
              <a:ext cx="774900" cy="440100"/>
              <a:chOff x="6802098" y="626525"/>
              <a:chExt cx="774900" cy="440100"/>
            </a:xfrm>
          </p:grpSpPr>
          <p:sp>
            <p:nvSpPr>
              <p:cNvPr id="2336" name="Google Shape;2336;p2"/>
              <p:cNvSpPr/>
              <p:nvPr/>
            </p:nvSpPr>
            <p:spPr>
              <a:xfrm>
                <a:off x="7081098" y="626525"/>
                <a:ext cx="495900" cy="440100"/>
              </a:xfrm>
              <a:prstGeom prst="ellipse">
                <a:avLst/>
              </a:prstGeom>
              <a:solidFill>
                <a:schemeClr val="lt2"/>
              </a:solidFill>
              <a:ln w="28575" cap="flat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2337" name="Google Shape;2337;p2"/>
              <p:cNvCxnSpPr>
                <a:endCxn id="2336" idx="2"/>
              </p:cNvCxnSpPr>
              <p:nvPr/>
            </p:nvCxnSpPr>
            <p:spPr>
              <a:xfrm>
                <a:off x="6802098" y="846575"/>
                <a:ext cx="279000" cy="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2338" name="Google Shape;2338;p2"/>
              <p:cNvCxnSpPr>
                <a:stCxn id="2336" idx="1"/>
                <a:endCxn id="2336" idx="5"/>
              </p:cNvCxnSpPr>
              <p:nvPr/>
            </p:nvCxnSpPr>
            <p:spPr>
              <a:xfrm>
                <a:off x="7153721" y="690976"/>
                <a:ext cx="350700" cy="31110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2339" name="Google Shape;2339;p2"/>
              <p:cNvCxnSpPr>
                <a:stCxn id="2336" idx="7"/>
                <a:endCxn id="2336" idx="3"/>
              </p:cNvCxnSpPr>
              <p:nvPr/>
            </p:nvCxnSpPr>
            <p:spPr>
              <a:xfrm flipH="1">
                <a:off x="7153675" y="690976"/>
                <a:ext cx="350700" cy="31110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2340" name="Google Shape;2340;p2"/>
            <p:cNvGrpSpPr/>
            <p:nvPr/>
          </p:nvGrpSpPr>
          <p:grpSpPr>
            <a:xfrm>
              <a:off x="6802088" y="3378740"/>
              <a:ext cx="774900" cy="440100"/>
              <a:chOff x="6802098" y="626525"/>
              <a:chExt cx="774900" cy="440100"/>
            </a:xfrm>
          </p:grpSpPr>
          <p:sp>
            <p:nvSpPr>
              <p:cNvPr id="2341" name="Google Shape;2341;p2"/>
              <p:cNvSpPr/>
              <p:nvPr/>
            </p:nvSpPr>
            <p:spPr>
              <a:xfrm>
                <a:off x="7081098" y="626525"/>
                <a:ext cx="495900" cy="440100"/>
              </a:xfrm>
              <a:prstGeom prst="ellipse">
                <a:avLst/>
              </a:prstGeom>
              <a:solidFill>
                <a:schemeClr val="lt2"/>
              </a:solidFill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2342" name="Google Shape;2342;p2"/>
              <p:cNvCxnSpPr>
                <a:endCxn id="2341" idx="2"/>
              </p:cNvCxnSpPr>
              <p:nvPr/>
            </p:nvCxnSpPr>
            <p:spPr>
              <a:xfrm>
                <a:off x="6802098" y="846575"/>
                <a:ext cx="279000" cy="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2343" name="Google Shape;2343;p2"/>
              <p:cNvCxnSpPr>
                <a:stCxn id="2341" idx="1"/>
                <a:endCxn id="2341" idx="5"/>
              </p:cNvCxnSpPr>
              <p:nvPr/>
            </p:nvCxnSpPr>
            <p:spPr>
              <a:xfrm>
                <a:off x="7153721" y="690976"/>
                <a:ext cx="350700" cy="3111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2344" name="Google Shape;2344;p2"/>
              <p:cNvCxnSpPr>
                <a:stCxn id="2341" idx="7"/>
                <a:endCxn id="2341" idx="3"/>
              </p:cNvCxnSpPr>
              <p:nvPr/>
            </p:nvCxnSpPr>
            <p:spPr>
              <a:xfrm flipH="1">
                <a:off x="7153675" y="690976"/>
                <a:ext cx="350700" cy="3111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</p:grpSp>
      <p:grpSp>
        <p:nvGrpSpPr>
          <p:cNvPr id="2345" name="Google Shape;2345;p2"/>
          <p:cNvGrpSpPr/>
          <p:nvPr/>
        </p:nvGrpSpPr>
        <p:grpSpPr>
          <a:xfrm>
            <a:off x="2315589" y="48375"/>
            <a:ext cx="2066382" cy="4141081"/>
            <a:chOff x="2315589" y="48375"/>
            <a:chExt cx="2066382" cy="4141081"/>
          </a:xfrm>
        </p:grpSpPr>
        <p:grpSp>
          <p:nvGrpSpPr>
            <p:cNvPr id="2346" name="Google Shape;2346;p2"/>
            <p:cNvGrpSpPr/>
            <p:nvPr/>
          </p:nvGrpSpPr>
          <p:grpSpPr>
            <a:xfrm>
              <a:off x="2576714" y="286462"/>
              <a:ext cx="1805258" cy="3872276"/>
              <a:chOff x="2576714" y="286462"/>
              <a:chExt cx="1805258" cy="3872276"/>
            </a:xfrm>
          </p:grpSpPr>
          <p:grpSp>
            <p:nvGrpSpPr>
              <p:cNvPr id="2347" name="Google Shape;2347;p2"/>
              <p:cNvGrpSpPr/>
              <p:nvPr/>
            </p:nvGrpSpPr>
            <p:grpSpPr>
              <a:xfrm>
                <a:off x="3174907" y="286644"/>
                <a:ext cx="1207064" cy="3872094"/>
                <a:chOff x="3174827" y="286584"/>
                <a:chExt cx="1207064" cy="4551656"/>
              </a:xfrm>
            </p:grpSpPr>
            <p:grpSp>
              <p:nvGrpSpPr>
                <p:cNvPr id="2348" name="Google Shape;2348;p2"/>
                <p:cNvGrpSpPr/>
                <p:nvPr/>
              </p:nvGrpSpPr>
              <p:grpSpPr>
                <a:xfrm>
                  <a:off x="3174827" y="286584"/>
                  <a:ext cx="1207053" cy="766154"/>
                  <a:chOff x="3240764" y="1384440"/>
                  <a:chExt cx="1207053" cy="766154"/>
                </a:xfrm>
              </p:grpSpPr>
              <p:grpSp>
                <p:nvGrpSpPr>
                  <p:cNvPr id="2349" name="Google Shape;2349;p2"/>
                  <p:cNvGrpSpPr/>
                  <p:nvPr/>
                </p:nvGrpSpPr>
                <p:grpSpPr>
                  <a:xfrm>
                    <a:off x="3240764" y="1384440"/>
                    <a:ext cx="301021" cy="766154"/>
                    <a:chOff x="3249425" y="1555375"/>
                    <a:chExt cx="653400" cy="1780511"/>
                  </a:xfrm>
                </p:grpSpPr>
                <p:cxnSp>
                  <p:nvCxnSpPr>
                    <p:cNvPr id="2350" name="Google Shape;2350;p2"/>
                    <p:cNvCxnSpPr/>
                    <p:nvPr/>
                  </p:nvCxnSpPr>
                  <p:spPr>
                    <a:xfrm>
                      <a:off x="3348938" y="1910818"/>
                      <a:ext cx="498000" cy="319800"/>
                    </a:xfrm>
                    <a:prstGeom prst="straightConnector1">
                      <a:avLst/>
                    </a:prstGeom>
                    <a:noFill/>
                    <a:ln w="381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cxnSp>
                  <p:nvCxnSpPr>
                    <p:cNvPr id="2351" name="Google Shape;2351;p2"/>
                    <p:cNvCxnSpPr/>
                    <p:nvPr/>
                  </p:nvCxnSpPr>
                  <p:spPr>
                    <a:xfrm rot="10800000" flipH="1">
                      <a:off x="3352944" y="2217639"/>
                      <a:ext cx="483300" cy="340800"/>
                    </a:xfrm>
                    <a:prstGeom prst="straightConnector1">
                      <a:avLst/>
                    </a:prstGeom>
                    <a:noFill/>
                    <a:ln w="38100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sp>
                  <p:nvSpPr>
                    <p:cNvPr id="2352" name="Google Shape;2352;p2"/>
                    <p:cNvSpPr/>
                    <p:nvPr/>
                  </p:nvSpPr>
                  <p:spPr>
                    <a:xfrm>
                      <a:off x="3280800" y="2558450"/>
                      <a:ext cx="159600" cy="1410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53" name="Google Shape;2353;p2"/>
                    <p:cNvSpPr/>
                    <p:nvPr/>
                  </p:nvSpPr>
                  <p:spPr>
                    <a:xfrm rot="10800000">
                      <a:off x="3249425" y="1745575"/>
                      <a:ext cx="176400" cy="1746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cxnSp>
                  <p:nvCxnSpPr>
                    <p:cNvPr id="2354" name="Google Shape;2354;p2"/>
                    <p:cNvCxnSpPr>
                      <a:stCxn id="2353" idx="4"/>
                    </p:cNvCxnSpPr>
                    <p:nvPr/>
                  </p:nvCxnSpPr>
                  <p:spPr>
                    <a:xfrm rot="10800000">
                      <a:off x="3331025" y="1555375"/>
                      <a:ext cx="6600" cy="190200"/>
                    </a:xfrm>
                    <a:prstGeom prst="straightConnector1">
                      <a:avLst/>
                    </a:prstGeom>
                    <a:noFill/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cxnSp>
                  <p:nvCxnSpPr>
                    <p:cNvPr id="2355" name="Google Shape;2355;p2"/>
                    <p:cNvCxnSpPr/>
                    <p:nvPr/>
                  </p:nvCxnSpPr>
                  <p:spPr>
                    <a:xfrm rot="10800000">
                      <a:off x="3357300" y="2699450"/>
                      <a:ext cx="6600" cy="189300"/>
                    </a:xfrm>
                    <a:prstGeom prst="straightConnector1">
                      <a:avLst/>
                    </a:prstGeom>
                    <a:noFill/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cxnSp>
                  <p:nvCxnSpPr>
                    <p:cNvPr id="2356" name="Google Shape;2356;p2"/>
                    <p:cNvCxnSpPr/>
                    <p:nvPr/>
                  </p:nvCxnSpPr>
                  <p:spPr>
                    <a:xfrm rot="10800000">
                      <a:off x="3836377" y="2217786"/>
                      <a:ext cx="5700" cy="1118100"/>
                    </a:xfrm>
                    <a:prstGeom prst="straightConnector1">
                      <a:avLst/>
                    </a:prstGeom>
                    <a:noFill/>
                    <a:ln w="2857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sp>
                  <p:nvSpPr>
                    <p:cNvPr id="2357" name="Google Shape;2357;p2"/>
                    <p:cNvSpPr/>
                    <p:nvPr/>
                  </p:nvSpPr>
                  <p:spPr>
                    <a:xfrm>
                      <a:off x="3782225" y="2167200"/>
                      <a:ext cx="120600" cy="141000"/>
                    </a:xfrm>
                    <a:prstGeom prst="ellipse">
                      <a:avLst/>
                    </a:prstGeom>
                    <a:solidFill>
                      <a:schemeClr val="dk1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  <p:grpSp>
                <p:nvGrpSpPr>
                  <p:cNvPr id="2358" name="Google Shape;2358;p2"/>
                  <p:cNvGrpSpPr/>
                  <p:nvPr/>
                </p:nvGrpSpPr>
                <p:grpSpPr>
                  <a:xfrm>
                    <a:off x="3678586" y="1384440"/>
                    <a:ext cx="301021" cy="766154"/>
                    <a:chOff x="3249425" y="1555375"/>
                    <a:chExt cx="653400" cy="1780511"/>
                  </a:xfrm>
                </p:grpSpPr>
                <p:cxnSp>
                  <p:nvCxnSpPr>
                    <p:cNvPr id="2359" name="Google Shape;2359;p2"/>
                    <p:cNvCxnSpPr/>
                    <p:nvPr/>
                  </p:nvCxnSpPr>
                  <p:spPr>
                    <a:xfrm>
                      <a:off x="3348938" y="1910818"/>
                      <a:ext cx="498000" cy="319800"/>
                    </a:xfrm>
                    <a:prstGeom prst="straightConnector1">
                      <a:avLst/>
                    </a:prstGeom>
                    <a:noFill/>
                    <a:ln w="381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cxnSp>
                  <p:nvCxnSpPr>
                    <p:cNvPr id="2360" name="Google Shape;2360;p2"/>
                    <p:cNvCxnSpPr/>
                    <p:nvPr/>
                  </p:nvCxnSpPr>
                  <p:spPr>
                    <a:xfrm rot="10800000" flipH="1">
                      <a:off x="3352944" y="2217639"/>
                      <a:ext cx="483300" cy="340800"/>
                    </a:xfrm>
                    <a:prstGeom prst="straightConnector1">
                      <a:avLst/>
                    </a:prstGeom>
                    <a:noFill/>
                    <a:ln w="38100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sp>
                  <p:nvSpPr>
                    <p:cNvPr id="2361" name="Google Shape;2361;p2"/>
                    <p:cNvSpPr/>
                    <p:nvPr/>
                  </p:nvSpPr>
                  <p:spPr>
                    <a:xfrm>
                      <a:off x="3280800" y="2558450"/>
                      <a:ext cx="159600" cy="1410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62" name="Google Shape;2362;p2"/>
                    <p:cNvSpPr/>
                    <p:nvPr/>
                  </p:nvSpPr>
                  <p:spPr>
                    <a:xfrm rot="10800000">
                      <a:off x="3249425" y="1745575"/>
                      <a:ext cx="176400" cy="1746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cxnSp>
                  <p:nvCxnSpPr>
                    <p:cNvPr id="2363" name="Google Shape;2363;p2"/>
                    <p:cNvCxnSpPr>
                      <a:stCxn id="2362" idx="4"/>
                    </p:cNvCxnSpPr>
                    <p:nvPr/>
                  </p:nvCxnSpPr>
                  <p:spPr>
                    <a:xfrm rot="10800000">
                      <a:off x="3331025" y="1555375"/>
                      <a:ext cx="6600" cy="190200"/>
                    </a:xfrm>
                    <a:prstGeom prst="straightConnector1">
                      <a:avLst/>
                    </a:prstGeom>
                    <a:noFill/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cxnSp>
                  <p:nvCxnSpPr>
                    <p:cNvPr id="2364" name="Google Shape;2364;p2"/>
                    <p:cNvCxnSpPr/>
                    <p:nvPr/>
                  </p:nvCxnSpPr>
                  <p:spPr>
                    <a:xfrm rot="10800000">
                      <a:off x="3357300" y="2699450"/>
                      <a:ext cx="6600" cy="189300"/>
                    </a:xfrm>
                    <a:prstGeom prst="straightConnector1">
                      <a:avLst/>
                    </a:prstGeom>
                    <a:noFill/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cxnSp>
                  <p:nvCxnSpPr>
                    <p:cNvPr id="2365" name="Google Shape;2365;p2"/>
                    <p:cNvCxnSpPr/>
                    <p:nvPr/>
                  </p:nvCxnSpPr>
                  <p:spPr>
                    <a:xfrm rot="10800000">
                      <a:off x="3836377" y="2217786"/>
                      <a:ext cx="5700" cy="1118100"/>
                    </a:xfrm>
                    <a:prstGeom prst="straightConnector1">
                      <a:avLst/>
                    </a:prstGeom>
                    <a:noFill/>
                    <a:ln w="2857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sp>
                  <p:nvSpPr>
                    <p:cNvPr id="2366" name="Google Shape;2366;p2"/>
                    <p:cNvSpPr/>
                    <p:nvPr/>
                  </p:nvSpPr>
                  <p:spPr>
                    <a:xfrm>
                      <a:off x="3782225" y="2167200"/>
                      <a:ext cx="120600" cy="141000"/>
                    </a:xfrm>
                    <a:prstGeom prst="ellipse">
                      <a:avLst/>
                    </a:prstGeom>
                    <a:solidFill>
                      <a:schemeClr val="dk1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  <p:grpSp>
                <p:nvGrpSpPr>
                  <p:cNvPr id="2367" name="Google Shape;2367;p2"/>
                  <p:cNvGrpSpPr/>
                  <p:nvPr/>
                </p:nvGrpSpPr>
                <p:grpSpPr>
                  <a:xfrm>
                    <a:off x="4146795" y="1384440"/>
                    <a:ext cx="301021" cy="766154"/>
                    <a:chOff x="3249425" y="1555375"/>
                    <a:chExt cx="653400" cy="1780511"/>
                  </a:xfrm>
                </p:grpSpPr>
                <p:cxnSp>
                  <p:nvCxnSpPr>
                    <p:cNvPr id="2368" name="Google Shape;2368;p2"/>
                    <p:cNvCxnSpPr/>
                    <p:nvPr/>
                  </p:nvCxnSpPr>
                  <p:spPr>
                    <a:xfrm>
                      <a:off x="3348938" y="1910818"/>
                      <a:ext cx="498000" cy="319800"/>
                    </a:xfrm>
                    <a:prstGeom prst="straightConnector1">
                      <a:avLst/>
                    </a:prstGeom>
                    <a:noFill/>
                    <a:ln w="381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cxnSp>
                  <p:nvCxnSpPr>
                    <p:cNvPr id="2369" name="Google Shape;2369;p2"/>
                    <p:cNvCxnSpPr/>
                    <p:nvPr/>
                  </p:nvCxnSpPr>
                  <p:spPr>
                    <a:xfrm rot="10800000" flipH="1">
                      <a:off x="3352944" y="2217639"/>
                      <a:ext cx="483300" cy="340800"/>
                    </a:xfrm>
                    <a:prstGeom prst="straightConnector1">
                      <a:avLst/>
                    </a:prstGeom>
                    <a:noFill/>
                    <a:ln w="38100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sp>
                  <p:nvSpPr>
                    <p:cNvPr id="2370" name="Google Shape;2370;p2"/>
                    <p:cNvSpPr/>
                    <p:nvPr/>
                  </p:nvSpPr>
                  <p:spPr>
                    <a:xfrm>
                      <a:off x="3280800" y="2558450"/>
                      <a:ext cx="159600" cy="1410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71" name="Google Shape;2371;p2"/>
                    <p:cNvSpPr/>
                    <p:nvPr/>
                  </p:nvSpPr>
                  <p:spPr>
                    <a:xfrm rot="10800000">
                      <a:off x="3249425" y="1745575"/>
                      <a:ext cx="176400" cy="1746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cxnSp>
                  <p:nvCxnSpPr>
                    <p:cNvPr id="2372" name="Google Shape;2372;p2"/>
                    <p:cNvCxnSpPr>
                      <a:stCxn id="2371" idx="4"/>
                    </p:cNvCxnSpPr>
                    <p:nvPr/>
                  </p:nvCxnSpPr>
                  <p:spPr>
                    <a:xfrm rot="10800000">
                      <a:off x="3331025" y="1555375"/>
                      <a:ext cx="6600" cy="190200"/>
                    </a:xfrm>
                    <a:prstGeom prst="straightConnector1">
                      <a:avLst/>
                    </a:prstGeom>
                    <a:noFill/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cxnSp>
                  <p:nvCxnSpPr>
                    <p:cNvPr id="2373" name="Google Shape;2373;p2"/>
                    <p:cNvCxnSpPr/>
                    <p:nvPr/>
                  </p:nvCxnSpPr>
                  <p:spPr>
                    <a:xfrm rot="10800000">
                      <a:off x="3357300" y="2699450"/>
                      <a:ext cx="6600" cy="189300"/>
                    </a:xfrm>
                    <a:prstGeom prst="straightConnector1">
                      <a:avLst/>
                    </a:prstGeom>
                    <a:noFill/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cxnSp>
                  <p:nvCxnSpPr>
                    <p:cNvPr id="2374" name="Google Shape;2374;p2"/>
                    <p:cNvCxnSpPr/>
                    <p:nvPr/>
                  </p:nvCxnSpPr>
                  <p:spPr>
                    <a:xfrm rot="10800000">
                      <a:off x="3836377" y="2217786"/>
                      <a:ext cx="5700" cy="1118100"/>
                    </a:xfrm>
                    <a:prstGeom prst="straightConnector1">
                      <a:avLst/>
                    </a:prstGeom>
                    <a:noFill/>
                    <a:ln w="2857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sp>
                  <p:nvSpPr>
                    <p:cNvPr id="2375" name="Google Shape;2375;p2"/>
                    <p:cNvSpPr/>
                    <p:nvPr/>
                  </p:nvSpPr>
                  <p:spPr>
                    <a:xfrm>
                      <a:off x="3782225" y="2167200"/>
                      <a:ext cx="120600" cy="141000"/>
                    </a:xfrm>
                    <a:prstGeom prst="ellipse">
                      <a:avLst/>
                    </a:prstGeom>
                    <a:solidFill>
                      <a:schemeClr val="dk1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2376" name="Google Shape;2376;p2"/>
                <p:cNvGrpSpPr/>
                <p:nvPr/>
              </p:nvGrpSpPr>
              <p:grpSpPr>
                <a:xfrm>
                  <a:off x="3174839" y="1569862"/>
                  <a:ext cx="1207053" cy="766154"/>
                  <a:chOff x="3240764" y="1384440"/>
                  <a:chExt cx="1207053" cy="766154"/>
                </a:xfrm>
              </p:grpSpPr>
              <p:grpSp>
                <p:nvGrpSpPr>
                  <p:cNvPr id="2377" name="Google Shape;2377;p2"/>
                  <p:cNvGrpSpPr/>
                  <p:nvPr/>
                </p:nvGrpSpPr>
                <p:grpSpPr>
                  <a:xfrm>
                    <a:off x="3240764" y="1384440"/>
                    <a:ext cx="301021" cy="766154"/>
                    <a:chOff x="3249425" y="1555375"/>
                    <a:chExt cx="653400" cy="1780511"/>
                  </a:xfrm>
                </p:grpSpPr>
                <p:cxnSp>
                  <p:nvCxnSpPr>
                    <p:cNvPr id="2378" name="Google Shape;2378;p2"/>
                    <p:cNvCxnSpPr/>
                    <p:nvPr/>
                  </p:nvCxnSpPr>
                  <p:spPr>
                    <a:xfrm>
                      <a:off x="3348938" y="1910818"/>
                      <a:ext cx="498000" cy="319800"/>
                    </a:xfrm>
                    <a:prstGeom prst="straightConnector1">
                      <a:avLst/>
                    </a:prstGeom>
                    <a:noFill/>
                    <a:ln w="381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cxnSp>
                  <p:nvCxnSpPr>
                    <p:cNvPr id="2379" name="Google Shape;2379;p2"/>
                    <p:cNvCxnSpPr/>
                    <p:nvPr/>
                  </p:nvCxnSpPr>
                  <p:spPr>
                    <a:xfrm rot="10800000" flipH="1">
                      <a:off x="3352944" y="2217639"/>
                      <a:ext cx="483300" cy="340800"/>
                    </a:xfrm>
                    <a:prstGeom prst="straightConnector1">
                      <a:avLst/>
                    </a:prstGeom>
                    <a:noFill/>
                    <a:ln w="38100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sp>
                  <p:nvSpPr>
                    <p:cNvPr id="2380" name="Google Shape;2380;p2"/>
                    <p:cNvSpPr/>
                    <p:nvPr/>
                  </p:nvSpPr>
                  <p:spPr>
                    <a:xfrm>
                      <a:off x="3280800" y="2558450"/>
                      <a:ext cx="159600" cy="1410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81" name="Google Shape;2381;p2"/>
                    <p:cNvSpPr/>
                    <p:nvPr/>
                  </p:nvSpPr>
                  <p:spPr>
                    <a:xfrm rot="10800000">
                      <a:off x="3249425" y="1745575"/>
                      <a:ext cx="176400" cy="1746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cxnSp>
                  <p:nvCxnSpPr>
                    <p:cNvPr id="2382" name="Google Shape;2382;p2"/>
                    <p:cNvCxnSpPr>
                      <a:stCxn id="2381" idx="4"/>
                    </p:cNvCxnSpPr>
                    <p:nvPr/>
                  </p:nvCxnSpPr>
                  <p:spPr>
                    <a:xfrm rot="10800000">
                      <a:off x="3331025" y="1555375"/>
                      <a:ext cx="6600" cy="190200"/>
                    </a:xfrm>
                    <a:prstGeom prst="straightConnector1">
                      <a:avLst/>
                    </a:prstGeom>
                    <a:noFill/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cxnSp>
                  <p:nvCxnSpPr>
                    <p:cNvPr id="2383" name="Google Shape;2383;p2"/>
                    <p:cNvCxnSpPr/>
                    <p:nvPr/>
                  </p:nvCxnSpPr>
                  <p:spPr>
                    <a:xfrm rot="10800000">
                      <a:off x="3357300" y="2699450"/>
                      <a:ext cx="6600" cy="189300"/>
                    </a:xfrm>
                    <a:prstGeom prst="straightConnector1">
                      <a:avLst/>
                    </a:prstGeom>
                    <a:noFill/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cxnSp>
                  <p:nvCxnSpPr>
                    <p:cNvPr id="2384" name="Google Shape;2384;p2"/>
                    <p:cNvCxnSpPr/>
                    <p:nvPr/>
                  </p:nvCxnSpPr>
                  <p:spPr>
                    <a:xfrm rot="10800000">
                      <a:off x="3836377" y="2217786"/>
                      <a:ext cx="5700" cy="1118100"/>
                    </a:xfrm>
                    <a:prstGeom prst="straightConnector1">
                      <a:avLst/>
                    </a:prstGeom>
                    <a:noFill/>
                    <a:ln w="2857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sp>
                  <p:nvSpPr>
                    <p:cNvPr id="2385" name="Google Shape;2385;p2"/>
                    <p:cNvSpPr/>
                    <p:nvPr/>
                  </p:nvSpPr>
                  <p:spPr>
                    <a:xfrm>
                      <a:off x="3782225" y="2167200"/>
                      <a:ext cx="120600" cy="141000"/>
                    </a:xfrm>
                    <a:prstGeom prst="ellipse">
                      <a:avLst/>
                    </a:prstGeom>
                    <a:solidFill>
                      <a:schemeClr val="dk1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  <p:grpSp>
                <p:nvGrpSpPr>
                  <p:cNvPr id="2386" name="Google Shape;2386;p2"/>
                  <p:cNvGrpSpPr/>
                  <p:nvPr/>
                </p:nvGrpSpPr>
                <p:grpSpPr>
                  <a:xfrm>
                    <a:off x="3678586" y="1384440"/>
                    <a:ext cx="301021" cy="766154"/>
                    <a:chOff x="3249425" y="1555375"/>
                    <a:chExt cx="653400" cy="1780511"/>
                  </a:xfrm>
                </p:grpSpPr>
                <p:cxnSp>
                  <p:nvCxnSpPr>
                    <p:cNvPr id="2387" name="Google Shape;2387;p2"/>
                    <p:cNvCxnSpPr/>
                    <p:nvPr/>
                  </p:nvCxnSpPr>
                  <p:spPr>
                    <a:xfrm>
                      <a:off x="3348938" y="1910818"/>
                      <a:ext cx="498000" cy="319800"/>
                    </a:xfrm>
                    <a:prstGeom prst="straightConnector1">
                      <a:avLst/>
                    </a:prstGeom>
                    <a:noFill/>
                    <a:ln w="381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cxnSp>
                  <p:nvCxnSpPr>
                    <p:cNvPr id="2388" name="Google Shape;2388;p2"/>
                    <p:cNvCxnSpPr/>
                    <p:nvPr/>
                  </p:nvCxnSpPr>
                  <p:spPr>
                    <a:xfrm rot="10800000" flipH="1">
                      <a:off x="3352944" y="2217639"/>
                      <a:ext cx="483300" cy="340800"/>
                    </a:xfrm>
                    <a:prstGeom prst="straightConnector1">
                      <a:avLst/>
                    </a:prstGeom>
                    <a:noFill/>
                    <a:ln w="38100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sp>
                  <p:nvSpPr>
                    <p:cNvPr id="2389" name="Google Shape;2389;p2"/>
                    <p:cNvSpPr/>
                    <p:nvPr/>
                  </p:nvSpPr>
                  <p:spPr>
                    <a:xfrm>
                      <a:off x="3280800" y="2558450"/>
                      <a:ext cx="159600" cy="1410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90" name="Google Shape;2390;p2"/>
                    <p:cNvSpPr/>
                    <p:nvPr/>
                  </p:nvSpPr>
                  <p:spPr>
                    <a:xfrm rot="10800000">
                      <a:off x="3249425" y="1745575"/>
                      <a:ext cx="176400" cy="1746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cxnSp>
                  <p:nvCxnSpPr>
                    <p:cNvPr id="2391" name="Google Shape;2391;p2"/>
                    <p:cNvCxnSpPr>
                      <a:stCxn id="2390" idx="4"/>
                    </p:cNvCxnSpPr>
                    <p:nvPr/>
                  </p:nvCxnSpPr>
                  <p:spPr>
                    <a:xfrm rot="10800000">
                      <a:off x="3331025" y="1555375"/>
                      <a:ext cx="6600" cy="190200"/>
                    </a:xfrm>
                    <a:prstGeom prst="straightConnector1">
                      <a:avLst/>
                    </a:prstGeom>
                    <a:noFill/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cxnSp>
                  <p:nvCxnSpPr>
                    <p:cNvPr id="2392" name="Google Shape;2392;p2"/>
                    <p:cNvCxnSpPr/>
                    <p:nvPr/>
                  </p:nvCxnSpPr>
                  <p:spPr>
                    <a:xfrm rot="10800000">
                      <a:off x="3357300" y="2699450"/>
                      <a:ext cx="6600" cy="189300"/>
                    </a:xfrm>
                    <a:prstGeom prst="straightConnector1">
                      <a:avLst/>
                    </a:prstGeom>
                    <a:noFill/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cxnSp>
                  <p:nvCxnSpPr>
                    <p:cNvPr id="2393" name="Google Shape;2393;p2"/>
                    <p:cNvCxnSpPr/>
                    <p:nvPr/>
                  </p:nvCxnSpPr>
                  <p:spPr>
                    <a:xfrm rot="10800000">
                      <a:off x="3836377" y="2217786"/>
                      <a:ext cx="5700" cy="1118100"/>
                    </a:xfrm>
                    <a:prstGeom prst="straightConnector1">
                      <a:avLst/>
                    </a:prstGeom>
                    <a:noFill/>
                    <a:ln w="2857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sp>
                  <p:nvSpPr>
                    <p:cNvPr id="2394" name="Google Shape;2394;p2"/>
                    <p:cNvSpPr/>
                    <p:nvPr/>
                  </p:nvSpPr>
                  <p:spPr>
                    <a:xfrm>
                      <a:off x="3782225" y="2167200"/>
                      <a:ext cx="120600" cy="141000"/>
                    </a:xfrm>
                    <a:prstGeom prst="ellipse">
                      <a:avLst/>
                    </a:prstGeom>
                    <a:solidFill>
                      <a:schemeClr val="dk1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  <p:grpSp>
                <p:nvGrpSpPr>
                  <p:cNvPr id="2395" name="Google Shape;2395;p2"/>
                  <p:cNvGrpSpPr/>
                  <p:nvPr/>
                </p:nvGrpSpPr>
                <p:grpSpPr>
                  <a:xfrm>
                    <a:off x="4146795" y="1384440"/>
                    <a:ext cx="301021" cy="766154"/>
                    <a:chOff x="3249425" y="1555375"/>
                    <a:chExt cx="653400" cy="1780511"/>
                  </a:xfrm>
                </p:grpSpPr>
                <p:cxnSp>
                  <p:nvCxnSpPr>
                    <p:cNvPr id="2396" name="Google Shape;2396;p2"/>
                    <p:cNvCxnSpPr/>
                    <p:nvPr/>
                  </p:nvCxnSpPr>
                  <p:spPr>
                    <a:xfrm>
                      <a:off x="3348938" y="1910818"/>
                      <a:ext cx="498000" cy="319800"/>
                    </a:xfrm>
                    <a:prstGeom prst="straightConnector1">
                      <a:avLst/>
                    </a:prstGeom>
                    <a:noFill/>
                    <a:ln w="38100" cap="flat" cmpd="sng">
                      <a:solidFill>
                        <a:srgbClr val="FF0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cxnSp>
                  <p:nvCxnSpPr>
                    <p:cNvPr id="2397" name="Google Shape;2397;p2"/>
                    <p:cNvCxnSpPr/>
                    <p:nvPr/>
                  </p:nvCxnSpPr>
                  <p:spPr>
                    <a:xfrm rot="10800000" flipH="1">
                      <a:off x="3352944" y="2217639"/>
                      <a:ext cx="483300" cy="340800"/>
                    </a:xfrm>
                    <a:prstGeom prst="straightConnector1">
                      <a:avLst/>
                    </a:prstGeom>
                    <a:noFill/>
                    <a:ln w="381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sp>
                  <p:nvSpPr>
                    <p:cNvPr id="2398" name="Google Shape;2398;p2"/>
                    <p:cNvSpPr/>
                    <p:nvPr/>
                  </p:nvSpPr>
                  <p:spPr>
                    <a:xfrm>
                      <a:off x="3280800" y="2558450"/>
                      <a:ext cx="159600" cy="1410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399" name="Google Shape;2399;p2"/>
                    <p:cNvSpPr/>
                    <p:nvPr/>
                  </p:nvSpPr>
                  <p:spPr>
                    <a:xfrm rot="10800000">
                      <a:off x="3249425" y="1745575"/>
                      <a:ext cx="176400" cy="1746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cxnSp>
                  <p:nvCxnSpPr>
                    <p:cNvPr id="2400" name="Google Shape;2400;p2"/>
                    <p:cNvCxnSpPr>
                      <a:stCxn id="2399" idx="4"/>
                    </p:cNvCxnSpPr>
                    <p:nvPr/>
                  </p:nvCxnSpPr>
                  <p:spPr>
                    <a:xfrm rot="10800000">
                      <a:off x="3331025" y="1555375"/>
                      <a:ext cx="6600" cy="190200"/>
                    </a:xfrm>
                    <a:prstGeom prst="straightConnector1">
                      <a:avLst/>
                    </a:prstGeom>
                    <a:noFill/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cxnSp>
                  <p:nvCxnSpPr>
                    <p:cNvPr id="2401" name="Google Shape;2401;p2"/>
                    <p:cNvCxnSpPr/>
                    <p:nvPr/>
                  </p:nvCxnSpPr>
                  <p:spPr>
                    <a:xfrm rot="10800000">
                      <a:off x="3357300" y="2699450"/>
                      <a:ext cx="6600" cy="189300"/>
                    </a:xfrm>
                    <a:prstGeom prst="straightConnector1">
                      <a:avLst/>
                    </a:prstGeom>
                    <a:noFill/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cxnSp>
                  <p:nvCxnSpPr>
                    <p:cNvPr id="2402" name="Google Shape;2402;p2"/>
                    <p:cNvCxnSpPr/>
                    <p:nvPr/>
                  </p:nvCxnSpPr>
                  <p:spPr>
                    <a:xfrm rot="10800000">
                      <a:off x="3836377" y="2217786"/>
                      <a:ext cx="5700" cy="1118100"/>
                    </a:xfrm>
                    <a:prstGeom prst="straightConnector1">
                      <a:avLst/>
                    </a:prstGeom>
                    <a:noFill/>
                    <a:ln w="28575" cap="flat" cmpd="sng">
                      <a:solidFill>
                        <a:srgbClr val="FF0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sp>
                  <p:nvSpPr>
                    <p:cNvPr id="2403" name="Google Shape;2403;p2"/>
                    <p:cNvSpPr/>
                    <p:nvPr/>
                  </p:nvSpPr>
                  <p:spPr>
                    <a:xfrm>
                      <a:off x="3782225" y="2167200"/>
                      <a:ext cx="120600" cy="141000"/>
                    </a:xfrm>
                    <a:prstGeom prst="ellipse">
                      <a:avLst/>
                    </a:prstGeom>
                    <a:solidFill>
                      <a:schemeClr val="dk1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2404" name="Google Shape;2404;p2"/>
                <p:cNvGrpSpPr/>
                <p:nvPr/>
              </p:nvGrpSpPr>
              <p:grpSpPr>
                <a:xfrm>
                  <a:off x="3174839" y="2853140"/>
                  <a:ext cx="1207053" cy="766154"/>
                  <a:chOff x="3240764" y="1384440"/>
                  <a:chExt cx="1207053" cy="766154"/>
                </a:xfrm>
              </p:grpSpPr>
              <p:grpSp>
                <p:nvGrpSpPr>
                  <p:cNvPr id="2405" name="Google Shape;2405;p2"/>
                  <p:cNvGrpSpPr/>
                  <p:nvPr/>
                </p:nvGrpSpPr>
                <p:grpSpPr>
                  <a:xfrm>
                    <a:off x="3240764" y="1384440"/>
                    <a:ext cx="301021" cy="766154"/>
                    <a:chOff x="3249425" y="1555375"/>
                    <a:chExt cx="653400" cy="1780511"/>
                  </a:xfrm>
                </p:grpSpPr>
                <p:cxnSp>
                  <p:nvCxnSpPr>
                    <p:cNvPr id="2406" name="Google Shape;2406;p2"/>
                    <p:cNvCxnSpPr/>
                    <p:nvPr/>
                  </p:nvCxnSpPr>
                  <p:spPr>
                    <a:xfrm>
                      <a:off x="3348938" y="1910818"/>
                      <a:ext cx="498000" cy="319800"/>
                    </a:xfrm>
                    <a:prstGeom prst="straightConnector1">
                      <a:avLst/>
                    </a:prstGeom>
                    <a:noFill/>
                    <a:ln w="381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cxnSp>
                  <p:nvCxnSpPr>
                    <p:cNvPr id="2407" name="Google Shape;2407;p2"/>
                    <p:cNvCxnSpPr/>
                    <p:nvPr/>
                  </p:nvCxnSpPr>
                  <p:spPr>
                    <a:xfrm rot="10800000" flipH="1">
                      <a:off x="3352944" y="2217639"/>
                      <a:ext cx="483300" cy="340800"/>
                    </a:xfrm>
                    <a:prstGeom prst="straightConnector1">
                      <a:avLst/>
                    </a:prstGeom>
                    <a:noFill/>
                    <a:ln w="38100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sp>
                  <p:nvSpPr>
                    <p:cNvPr id="2408" name="Google Shape;2408;p2"/>
                    <p:cNvSpPr/>
                    <p:nvPr/>
                  </p:nvSpPr>
                  <p:spPr>
                    <a:xfrm>
                      <a:off x="3280800" y="2558450"/>
                      <a:ext cx="159600" cy="1410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409" name="Google Shape;2409;p2"/>
                    <p:cNvSpPr/>
                    <p:nvPr/>
                  </p:nvSpPr>
                  <p:spPr>
                    <a:xfrm rot="10800000">
                      <a:off x="3249425" y="1745575"/>
                      <a:ext cx="176400" cy="1746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cxnSp>
                  <p:nvCxnSpPr>
                    <p:cNvPr id="2410" name="Google Shape;2410;p2"/>
                    <p:cNvCxnSpPr>
                      <a:stCxn id="2409" idx="4"/>
                    </p:cNvCxnSpPr>
                    <p:nvPr/>
                  </p:nvCxnSpPr>
                  <p:spPr>
                    <a:xfrm rot="10800000">
                      <a:off x="3331025" y="1555375"/>
                      <a:ext cx="6600" cy="190200"/>
                    </a:xfrm>
                    <a:prstGeom prst="straightConnector1">
                      <a:avLst/>
                    </a:prstGeom>
                    <a:noFill/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cxnSp>
                  <p:nvCxnSpPr>
                    <p:cNvPr id="2411" name="Google Shape;2411;p2"/>
                    <p:cNvCxnSpPr/>
                    <p:nvPr/>
                  </p:nvCxnSpPr>
                  <p:spPr>
                    <a:xfrm rot="10800000">
                      <a:off x="3357300" y="2699450"/>
                      <a:ext cx="6600" cy="189300"/>
                    </a:xfrm>
                    <a:prstGeom prst="straightConnector1">
                      <a:avLst/>
                    </a:prstGeom>
                    <a:noFill/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cxnSp>
                  <p:nvCxnSpPr>
                    <p:cNvPr id="2412" name="Google Shape;2412;p2"/>
                    <p:cNvCxnSpPr/>
                    <p:nvPr/>
                  </p:nvCxnSpPr>
                  <p:spPr>
                    <a:xfrm rot="10800000">
                      <a:off x="3836377" y="2217786"/>
                      <a:ext cx="5700" cy="1118100"/>
                    </a:xfrm>
                    <a:prstGeom prst="straightConnector1">
                      <a:avLst/>
                    </a:prstGeom>
                    <a:noFill/>
                    <a:ln w="2857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sp>
                  <p:nvSpPr>
                    <p:cNvPr id="2413" name="Google Shape;2413;p2"/>
                    <p:cNvSpPr/>
                    <p:nvPr/>
                  </p:nvSpPr>
                  <p:spPr>
                    <a:xfrm>
                      <a:off x="3782225" y="2167200"/>
                      <a:ext cx="120600" cy="141000"/>
                    </a:xfrm>
                    <a:prstGeom prst="ellipse">
                      <a:avLst/>
                    </a:prstGeom>
                    <a:solidFill>
                      <a:schemeClr val="dk1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  <p:grpSp>
                <p:nvGrpSpPr>
                  <p:cNvPr id="2414" name="Google Shape;2414;p2"/>
                  <p:cNvGrpSpPr/>
                  <p:nvPr/>
                </p:nvGrpSpPr>
                <p:grpSpPr>
                  <a:xfrm>
                    <a:off x="3678586" y="1384440"/>
                    <a:ext cx="301021" cy="766154"/>
                    <a:chOff x="3249425" y="1555375"/>
                    <a:chExt cx="653400" cy="1780511"/>
                  </a:xfrm>
                </p:grpSpPr>
                <p:cxnSp>
                  <p:nvCxnSpPr>
                    <p:cNvPr id="2415" name="Google Shape;2415;p2"/>
                    <p:cNvCxnSpPr/>
                    <p:nvPr/>
                  </p:nvCxnSpPr>
                  <p:spPr>
                    <a:xfrm>
                      <a:off x="3348938" y="1910818"/>
                      <a:ext cx="498000" cy="319800"/>
                    </a:xfrm>
                    <a:prstGeom prst="straightConnector1">
                      <a:avLst/>
                    </a:prstGeom>
                    <a:noFill/>
                    <a:ln w="38100" cap="flat" cmpd="sng">
                      <a:solidFill>
                        <a:srgbClr val="FF0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cxnSp>
                  <p:nvCxnSpPr>
                    <p:cNvPr id="2416" name="Google Shape;2416;p2"/>
                    <p:cNvCxnSpPr/>
                    <p:nvPr/>
                  </p:nvCxnSpPr>
                  <p:spPr>
                    <a:xfrm rot="10800000" flipH="1">
                      <a:off x="3352944" y="2217639"/>
                      <a:ext cx="483300" cy="340800"/>
                    </a:xfrm>
                    <a:prstGeom prst="straightConnector1">
                      <a:avLst/>
                    </a:prstGeom>
                    <a:noFill/>
                    <a:ln w="381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sp>
                  <p:nvSpPr>
                    <p:cNvPr id="2417" name="Google Shape;2417;p2"/>
                    <p:cNvSpPr/>
                    <p:nvPr/>
                  </p:nvSpPr>
                  <p:spPr>
                    <a:xfrm>
                      <a:off x="3280800" y="2558450"/>
                      <a:ext cx="159600" cy="1410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418" name="Google Shape;2418;p2"/>
                    <p:cNvSpPr/>
                    <p:nvPr/>
                  </p:nvSpPr>
                  <p:spPr>
                    <a:xfrm rot="10800000">
                      <a:off x="3249425" y="1745575"/>
                      <a:ext cx="176400" cy="1746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cxnSp>
                  <p:nvCxnSpPr>
                    <p:cNvPr id="2419" name="Google Shape;2419;p2"/>
                    <p:cNvCxnSpPr>
                      <a:stCxn id="2418" idx="4"/>
                    </p:cNvCxnSpPr>
                    <p:nvPr/>
                  </p:nvCxnSpPr>
                  <p:spPr>
                    <a:xfrm rot="10800000">
                      <a:off x="3331025" y="1555375"/>
                      <a:ext cx="6600" cy="190200"/>
                    </a:xfrm>
                    <a:prstGeom prst="straightConnector1">
                      <a:avLst/>
                    </a:prstGeom>
                    <a:noFill/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cxnSp>
                  <p:nvCxnSpPr>
                    <p:cNvPr id="2420" name="Google Shape;2420;p2"/>
                    <p:cNvCxnSpPr/>
                    <p:nvPr/>
                  </p:nvCxnSpPr>
                  <p:spPr>
                    <a:xfrm rot="10800000">
                      <a:off x="3357300" y="2699450"/>
                      <a:ext cx="6600" cy="189300"/>
                    </a:xfrm>
                    <a:prstGeom prst="straightConnector1">
                      <a:avLst/>
                    </a:prstGeom>
                    <a:noFill/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cxnSp>
                  <p:nvCxnSpPr>
                    <p:cNvPr id="2421" name="Google Shape;2421;p2"/>
                    <p:cNvCxnSpPr/>
                    <p:nvPr/>
                  </p:nvCxnSpPr>
                  <p:spPr>
                    <a:xfrm rot="10800000">
                      <a:off x="3836377" y="2217786"/>
                      <a:ext cx="5700" cy="1118100"/>
                    </a:xfrm>
                    <a:prstGeom prst="straightConnector1">
                      <a:avLst/>
                    </a:prstGeom>
                    <a:noFill/>
                    <a:ln w="28575" cap="flat" cmpd="sng">
                      <a:solidFill>
                        <a:srgbClr val="FF0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sp>
                  <p:nvSpPr>
                    <p:cNvPr id="2422" name="Google Shape;2422;p2"/>
                    <p:cNvSpPr/>
                    <p:nvPr/>
                  </p:nvSpPr>
                  <p:spPr>
                    <a:xfrm>
                      <a:off x="3782225" y="2167200"/>
                      <a:ext cx="120600" cy="141000"/>
                    </a:xfrm>
                    <a:prstGeom prst="ellipse">
                      <a:avLst/>
                    </a:prstGeom>
                    <a:solidFill>
                      <a:schemeClr val="dk1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  <p:grpSp>
                <p:nvGrpSpPr>
                  <p:cNvPr id="2423" name="Google Shape;2423;p2"/>
                  <p:cNvGrpSpPr/>
                  <p:nvPr/>
                </p:nvGrpSpPr>
                <p:grpSpPr>
                  <a:xfrm>
                    <a:off x="4146795" y="1384440"/>
                    <a:ext cx="301021" cy="766154"/>
                    <a:chOff x="3249425" y="1555375"/>
                    <a:chExt cx="653400" cy="1780511"/>
                  </a:xfrm>
                </p:grpSpPr>
                <p:cxnSp>
                  <p:nvCxnSpPr>
                    <p:cNvPr id="2424" name="Google Shape;2424;p2"/>
                    <p:cNvCxnSpPr/>
                    <p:nvPr/>
                  </p:nvCxnSpPr>
                  <p:spPr>
                    <a:xfrm>
                      <a:off x="3348938" y="1910818"/>
                      <a:ext cx="498000" cy="319800"/>
                    </a:xfrm>
                    <a:prstGeom prst="straightConnector1">
                      <a:avLst/>
                    </a:prstGeom>
                    <a:noFill/>
                    <a:ln w="381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cxnSp>
                  <p:nvCxnSpPr>
                    <p:cNvPr id="2425" name="Google Shape;2425;p2"/>
                    <p:cNvCxnSpPr/>
                    <p:nvPr/>
                  </p:nvCxnSpPr>
                  <p:spPr>
                    <a:xfrm rot="10800000" flipH="1">
                      <a:off x="3352944" y="2217639"/>
                      <a:ext cx="483300" cy="340800"/>
                    </a:xfrm>
                    <a:prstGeom prst="straightConnector1">
                      <a:avLst/>
                    </a:prstGeom>
                    <a:noFill/>
                    <a:ln w="38100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sp>
                  <p:nvSpPr>
                    <p:cNvPr id="2426" name="Google Shape;2426;p2"/>
                    <p:cNvSpPr/>
                    <p:nvPr/>
                  </p:nvSpPr>
                  <p:spPr>
                    <a:xfrm>
                      <a:off x="3280800" y="2558450"/>
                      <a:ext cx="159600" cy="1410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427" name="Google Shape;2427;p2"/>
                    <p:cNvSpPr/>
                    <p:nvPr/>
                  </p:nvSpPr>
                  <p:spPr>
                    <a:xfrm rot="10800000">
                      <a:off x="3249425" y="1745575"/>
                      <a:ext cx="176400" cy="1746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cxnSp>
                  <p:nvCxnSpPr>
                    <p:cNvPr id="2428" name="Google Shape;2428;p2"/>
                    <p:cNvCxnSpPr>
                      <a:stCxn id="2427" idx="4"/>
                    </p:cNvCxnSpPr>
                    <p:nvPr/>
                  </p:nvCxnSpPr>
                  <p:spPr>
                    <a:xfrm rot="10800000">
                      <a:off x="3331025" y="1555375"/>
                      <a:ext cx="6600" cy="190200"/>
                    </a:xfrm>
                    <a:prstGeom prst="straightConnector1">
                      <a:avLst/>
                    </a:prstGeom>
                    <a:noFill/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cxnSp>
                  <p:nvCxnSpPr>
                    <p:cNvPr id="2429" name="Google Shape;2429;p2"/>
                    <p:cNvCxnSpPr/>
                    <p:nvPr/>
                  </p:nvCxnSpPr>
                  <p:spPr>
                    <a:xfrm rot="10800000">
                      <a:off x="3357300" y="2699450"/>
                      <a:ext cx="6600" cy="189300"/>
                    </a:xfrm>
                    <a:prstGeom prst="straightConnector1">
                      <a:avLst/>
                    </a:prstGeom>
                    <a:noFill/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cxnSp>
                  <p:nvCxnSpPr>
                    <p:cNvPr id="2430" name="Google Shape;2430;p2"/>
                    <p:cNvCxnSpPr/>
                    <p:nvPr/>
                  </p:nvCxnSpPr>
                  <p:spPr>
                    <a:xfrm rot="10800000">
                      <a:off x="3836377" y="2217786"/>
                      <a:ext cx="5700" cy="1118100"/>
                    </a:xfrm>
                    <a:prstGeom prst="straightConnector1">
                      <a:avLst/>
                    </a:prstGeom>
                    <a:noFill/>
                    <a:ln w="2857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sp>
                  <p:nvSpPr>
                    <p:cNvPr id="2431" name="Google Shape;2431;p2"/>
                    <p:cNvSpPr/>
                    <p:nvPr/>
                  </p:nvSpPr>
                  <p:spPr>
                    <a:xfrm>
                      <a:off x="3782225" y="2167200"/>
                      <a:ext cx="120600" cy="141000"/>
                    </a:xfrm>
                    <a:prstGeom prst="ellipse">
                      <a:avLst/>
                    </a:prstGeom>
                    <a:solidFill>
                      <a:schemeClr val="dk1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2432" name="Google Shape;2432;p2"/>
                <p:cNvGrpSpPr/>
                <p:nvPr/>
              </p:nvGrpSpPr>
              <p:grpSpPr>
                <a:xfrm>
                  <a:off x="3174837" y="4072086"/>
                  <a:ext cx="1207053" cy="766154"/>
                  <a:chOff x="3240764" y="1384440"/>
                  <a:chExt cx="1207053" cy="766154"/>
                </a:xfrm>
              </p:grpSpPr>
              <p:grpSp>
                <p:nvGrpSpPr>
                  <p:cNvPr id="2433" name="Google Shape;2433;p2"/>
                  <p:cNvGrpSpPr/>
                  <p:nvPr/>
                </p:nvGrpSpPr>
                <p:grpSpPr>
                  <a:xfrm>
                    <a:off x="3240764" y="1384440"/>
                    <a:ext cx="301021" cy="766154"/>
                    <a:chOff x="3249425" y="1555375"/>
                    <a:chExt cx="653400" cy="1780511"/>
                  </a:xfrm>
                </p:grpSpPr>
                <p:cxnSp>
                  <p:nvCxnSpPr>
                    <p:cNvPr id="2434" name="Google Shape;2434;p2"/>
                    <p:cNvCxnSpPr/>
                    <p:nvPr/>
                  </p:nvCxnSpPr>
                  <p:spPr>
                    <a:xfrm>
                      <a:off x="3348938" y="1910818"/>
                      <a:ext cx="498000" cy="319800"/>
                    </a:xfrm>
                    <a:prstGeom prst="straightConnector1">
                      <a:avLst/>
                    </a:prstGeom>
                    <a:noFill/>
                    <a:ln w="381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cxnSp>
                  <p:nvCxnSpPr>
                    <p:cNvPr id="2435" name="Google Shape;2435;p2"/>
                    <p:cNvCxnSpPr/>
                    <p:nvPr/>
                  </p:nvCxnSpPr>
                  <p:spPr>
                    <a:xfrm rot="10800000" flipH="1">
                      <a:off x="3352944" y="2217639"/>
                      <a:ext cx="483300" cy="340800"/>
                    </a:xfrm>
                    <a:prstGeom prst="straightConnector1">
                      <a:avLst/>
                    </a:prstGeom>
                    <a:noFill/>
                    <a:ln w="38100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sp>
                  <p:nvSpPr>
                    <p:cNvPr id="2436" name="Google Shape;2436;p2"/>
                    <p:cNvSpPr/>
                    <p:nvPr/>
                  </p:nvSpPr>
                  <p:spPr>
                    <a:xfrm>
                      <a:off x="3280800" y="2558450"/>
                      <a:ext cx="159600" cy="1410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437" name="Google Shape;2437;p2"/>
                    <p:cNvSpPr/>
                    <p:nvPr/>
                  </p:nvSpPr>
                  <p:spPr>
                    <a:xfrm rot="10800000">
                      <a:off x="3249425" y="1745575"/>
                      <a:ext cx="176400" cy="1746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cxnSp>
                  <p:nvCxnSpPr>
                    <p:cNvPr id="2438" name="Google Shape;2438;p2"/>
                    <p:cNvCxnSpPr>
                      <a:stCxn id="2437" idx="4"/>
                    </p:cNvCxnSpPr>
                    <p:nvPr/>
                  </p:nvCxnSpPr>
                  <p:spPr>
                    <a:xfrm rot="10800000">
                      <a:off x="3331025" y="1555375"/>
                      <a:ext cx="6600" cy="190200"/>
                    </a:xfrm>
                    <a:prstGeom prst="straightConnector1">
                      <a:avLst/>
                    </a:prstGeom>
                    <a:noFill/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cxnSp>
                  <p:nvCxnSpPr>
                    <p:cNvPr id="2439" name="Google Shape;2439;p2"/>
                    <p:cNvCxnSpPr/>
                    <p:nvPr/>
                  </p:nvCxnSpPr>
                  <p:spPr>
                    <a:xfrm rot="10800000">
                      <a:off x="3357300" y="2699450"/>
                      <a:ext cx="6600" cy="189300"/>
                    </a:xfrm>
                    <a:prstGeom prst="straightConnector1">
                      <a:avLst/>
                    </a:prstGeom>
                    <a:noFill/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cxnSp>
                  <p:nvCxnSpPr>
                    <p:cNvPr id="2440" name="Google Shape;2440;p2"/>
                    <p:cNvCxnSpPr/>
                    <p:nvPr/>
                  </p:nvCxnSpPr>
                  <p:spPr>
                    <a:xfrm rot="10800000">
                      <a:off x="3836377" y="2217786"/>
                      <a:ext cx="5700" cy="1118100"/>
                    </a:xfrm>
                    <a:prstGeom prst="straightConnector1">
                      <a:avLst/>
                    </a:prstGeom>
                    <a:noFill/>
                    <a:ln w="2857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sp>
                  <p:nvSpPr>
                    <p:cNvPr id="2441" name="Google Shape;2441;p2"/>
                    <p:cNvSpPr/>
                    <p:nvPr/>
                  </p:nvSpPr>
                  <p:spPr>
                    <a:xfrm>
                      <a:off x="3782225" y="2167200"/>
                      <a:ext cx="120600" cy="141000"/>
                    </a:xfrm>
                    <a:prstGeom prst="ellipse">
                      <a:avLst/>
                    </a:prstGeom>
                    <a:solidFill>
                      <a:schemeClr val="dk1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  <p:grpSp>
                <p:nvGrpSpPr>
                  <p:cNvPr id="2442" name="Google Shape;2442;p2"/>
                  <p:cNvGrpSpPr/>
                  <p:nvPr/>
                </p:nvGrpSpPr>
                <p:grpSpPr>
                  <a:xfrm>
                    <a:off x="3678586" y="1384440"/>
                    <a:ext cx="301021" cy="766154"/>
                    <a:chOff x="3249425" y="1555375"/>
                    <a:chExt cx="653400" cy="1780511"/>
                  </a:xfrm>
                </p:grpSpPr>
                <p:cxnSp>
                  <p:nvCxnSpPr>
                    <p:cNvPr id="2443" name="Google Shape;2443;p2"/>
                    <p:cNvCxnSpPr/>
                    <p:nvPr/>
                  </p:nvCxnSpPr>
                  <p:spPr>
                    <a:xfrm>
                      <a:off x="3348938" y="1910818"/>
                      <a:ext cx="498000" cy="319800"/>
                    </a:xfrm>
                    <a:prstGeom prst="straightConnector1">
                      <a:avLst/>
                    </a:prstGeom>
                    <a:noFill/>
                    <a:ln w="38100" cap="flat" cmpd="sng">
                      <a:solidFill>
                        <a:srgbClr val="FF0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cxnSp>
                  <p:nvCxnSpPr>
                    <p:cNvPr id="2444" name="Google Shape;2444;p2"/>
                    <p:cNvCxnSpPr/>
                    <p:nvPr/>
                  </p:nvCxnSpPr>
                  <p:spPr>
                    <a:xfrm rot="10800000" flipH="1">
                      <a:off x="3352944" y="2217639"/>
                      <a:ext cx="483300" cy="340800"/>
                    </a:xfrm>
                    <a:prstGeom prst="straightConnector1">
                      <a:avLst/>
                    </a:prstGeom>
                    <a:noFill/>
                    <a:ln w="381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sp>
                  <p:nvSpPr>
                    <p:cNvPr id="2445" name="Google Shape;2445;p2"/>
                    <p:cNvSpPr/>
                    <p:nvPr/>
                  </p:nvSpPr>
                  <p:spPr>
                    <a:xfrm>
                      <a:off x="3280800" y="2558450"/>
                      <a:ext cx="159600" cy="1410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446" name="Google Shape;2446;p2"/>
                    <p:cNvSpPr/>
                    <p:nvPr/>
                  </p:nvSpPr>
                  <p:spPr>
                    <a:xfrm rot="10800000">
                      <a:off x="3249425" y="1745575"/>
                      <a:ext cx="176400" cy="1746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cxnSp>
                  <p:nvCxnSpPr>
                    <p:cNvPr id="2447" name="Google Shape;2447;p2"/>
                    <p:cNvCxnSpPr>
                      <a:stCxn id="2446" idx="4"/>
                    </p:cNvCxnSpPr>
                    <p:nvPr/>
                  </p:nvCxnSpPr>
                  <p:spPr>
                    <a:xfrm rot="10800000">
                      <a:off x="3331025" y="1555375"/>
                      <a:ext cx="6600" cy="190200"/>
                    </a:xfrm>
                    <a:prstGeom prst="straightConnector1">
                      <a:avLst/>
                    </a:prstGeom>
                    <a:noFill/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cxnSp>
                  <p:nvCxnSpPr>
                    <p:cNvPr id="2448" name="Google Shape;2448;p2"/>
                    <p:cNvCxnSpPr/>
                    <p:nvPr/>
                  </p:nvCxnSpPr>
                  <p:spPr>
                    <a:xfrm rot="10800000">
                      <a:off x="3357300" y="2699450"/>
                      <a:ext cx="6600" cy="189300"/>
                    </a:xfrm>
                    <a:prstGeom prst="straightConnector1">
                      <a:avLst/>
                    </a:prstGeom>
                    <a:noFill/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cxnSp>
                  <p:nvCxnSpPr>
                    <p:cNvPr id="2449" name="Google Shape;2449;p2"/>
                    <p:cNvCxnSpPr/>
                    <p:nvPr/>
                  </p:nvCxnSpPr>
                  <p:spPr>
                    <a:xfrm rot="10800000">
                      <a:off x="3836377" y="2217786"/>
                      <a:ext cx="5700" cy="1118100"/>
                    </a:xfrm>
                    <a:prstGeom prst="straightConnector1">
                      <a:avLst/>
                    </a:prstGeom>
                    <a:noFill/>
                    <a:ln w="28575" cap="flat" cmpd="sng">
                      <a:solidFill>
                        <a:srgbClr val="FF0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sp>
                  <p:nvSpPr>
                    <p:cNvPr id="2450" name="Google Shape;2450;p2"/>
                    <p:cNvSpPr/>
                    <p:nvPr/>
                  </p:nvSpPr>
                  <p:spPr>
                    <a:xfrm>
                      <a:off x="3782225" y="2167200"/>
                      <a:ext cx="120600" cy="141000"/>
                    </a:xfrm>
                    <a:prstGeom prst="ellipse">
                      <a:avLst/>
                    </a:prstGeom>
                    <a:solidFill>
                      <a:schemeClr val="dk1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  <p:grpSp>
                <p:nvGrpSpPr>
                  <p:cNvPr id="2451" name="Google Shape;2451;p2"/>
                  <p:cNvGrpSpPr/>
                  <p:nvPr/>
                </p:nvGrpSpPr>
                <p:grpSpPr>
                  <a:xfrm>
                    <a:off x="4146795" y="1384440"/>
                    <a:ext cx="301021" cy="766154"/>
                    <a:chOff x="3249425" y="1555375"/>
                    <a:chExt cx="653400" cy="1780511"/>
                  </a:xfrm>
                </p:grpSpPr>
                <p:cxnSp>
                  <p:nvCxnSpPr>
                    <p:cNvPr id="2452" name="Google Shape;2452;p2"/>
                    <p:cNvCxnSpPr/>
                    <p:nvPr/>
                  </p:nvCxnSpPr>
                  <p:spPr>
                    <a:xfrm>
                      <a:off x="3348938" y="1910818"/>
                      <a:ext cx="498000" cy="319800"/>
                    </a:xfrm>
                    <a:prstGeom prst="straightConnector1">
                      <a:avLst/>
                    </a:prstGeom>
                    <a:noFill/>
                    <a:ln w="38100" cap="flat" cmpd="sng">
                      <a:solidFill>
                        <a:srgbClr val="FF0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cxnSp>
                  <p:nvCxnSpPr>
                    <p:cNvPr id="2453" name="Google Shape;2453;p2"/>
                    <p:cNvCxnSpPr/>
                    <p:nvPr/>
                  </p:nvCxnSpPr>
                  <p:spPr>
                    <a:xfrm rot="10800000" flipH="1">
                      <a:off x="3352944" y="2217639"/>
                      <a:ext cx="483300" cy="340800"/>
                    </a:xfrm>
                    <a:prstGeom prst="straightConnector1">
                      <a:avLst/>
                    </a:prstGeom>
                    <a:noFill/>
                    <a:ln w="381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sp>
                  <p:nvSpPr>
                    <p:cNvPr id="2454" name="Google Shape;2454;p2"/>
                    <p:cNvSpPr/>
                    <p:nvPr/>
                  </p:nvSpPr>
                  <p:spPr>
                    <a:xfrm>
                      <a:off x="3280800" y="2558450"/>
                      <a:ext cx="159600" cy="1410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455" name="Google Shape;2455;p2"/>
                    <p:cNvSpPr/>
                    <p:nvPr/>
                  </p:nvSpPr>
                  <p:spPr>
                    <a:xfrm rot="10800000">
                      <a:off x="3249425" y="1745575"/>
                      <a:ext cx="176400" cy="1746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cxnSp>
                  <p:nvCxnSpPr>
                    <p:cNvPr id="2456" name="Google Shape;2456;p2"/>
                    <p:cNvCxnSpPr>
                      <a:stCxn id="2455" idx="4"/>
                    </p:cNvCxnSpPr>
                    <p:nvPr/>
                  </p:nvCxnSpPr>
                  <p:spPr>
                    <a:xfrm rot="10800000">
                      <a:off x="3331025" y="1555375"/>
                      <a:ext cx="6600" cy="190200"/>
                    </a:xfrm>
                    <a:prstGeom prst="straightConnector1">
                      <a:avLst/>
                    </a:prstGeom>
                    <a:noFill/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cxnSp>
                  <p:nvCxnSpPr>
                    <p:cNvPr id="2457" name="Google Shape;2457;p2"/>
                    <p:cNvCxnSpPr/>
                    <p:nvPr/>
                  </p:nvCxnSpPr>
                  <p:spPr>
                    <a:xfrm rot="10800000">
                      <a:off x="3357300" y="2699450"/>
                      <a:ext cx="6600" cy="189300"/>
                    </a:xfrm>
                    <a:prstGeom prst="straightConnector1">
                      <a:avLst/>
                    </a:prstGeom>
                    <a:noFill/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cxnSp>
                  <p:nvCxnSpPr>
                    <p:cNvPr id="2458" name="Google Shape;2458;p2"/>
                    <p:cNvCxnSpPr/>
                    <p:nvPr/>
                  </p:nvCxnSpPr>
                  <p:spPr>
                    <a:xfrm rot="10800000">
                      <a:off x="3836377" y="2217786"/>
                      <a:ext cx="5700" cy="1118100"/>
                    </a:xfrm>
                    <a:prstGeom prst="straightConnector1">
                      <a:avLst/>
                    </a:prstGeom>
                    <a:noFill/>
                    <a:ln w="28575" cap="flat" cmpd="sng">
                      <a:solidFill>
                        <a:srgbClr val="FF0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sp>
                  <p:nvSpPr>
                    <p:cNvPr id="2459" name="Google Shape;2459;p2"/>
                    <p:cNvSpPr/>
                    <p:nvPr/>
                  </p:nvSpPr>
                  <p:spPr>
                    <a:xfrm>
                      <a:off x="3782225" y="2167200"/>
                      <a:ext cx="120600" cy="141000"/>
                    </a:xfrm>
                    <a:prstGeom prst="ellipse">
                      <a:avLst/>
                    </a:prstGeom>
                    <a:solidFill>
                      <a:schemeClr val="dk1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2460" name="Google Shape;2460;p2"/>
              <p:cNvGrpSpPr/>
              <p:nvPr/>
            </p:nvGrpSpPr>
            <p:grpSpPr>
              <a:xfrm>
                <a:off x="2576714" y="286462"/>
                <a:ext cx="1580700" cy="486485"/>
                <a:chOff x="2850220" y="286462"/>
                <a:chExt cx="1580700" cy="486485"/>
              </a:xfrm>
            </p:grpSpPr>
            <p:cxnSp>
              <p:nvCxnSpPr>
                <p:cNvPr id="2461" name="Google Shape;2461;p2"/>
                <p:cNvCxnSpPr/>
                <p:nvPr/>
              </p:nvCxnSpPr>
              <p:spPr>
                <a:xfrm>
                  <a:off x="2850220" y="286462"/>
                  <a:ext cx="1580700" cy="4500"/>
                </a:xfrm>
                <a:prstGeom prst="straightConnector1">
                  <a:avLst/>
                </a:prstGeom>
                <a:noFill/>
                <a:ln w="28575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462" name="Google Shape;2462;p2"/>
                <p:cNvCxnSpPr/>
                <p:nvPr/>
              </p:nvCxnSpPr>
              <p:spPr>
                <a:xfrm>
                  <a:off x="2850220" y="768447"/>
                  <a:ext cx="1580700" cy="4500"/>
                </a:xfrm>
                <a:prstGeom prst="straightConnector1">
                  <a:avLst/>
                </a:prstGeom>
                <a:noFill/>
                <a:ln w="28575" cap="flat" cmpd="sng">
                  <a:solidFill>
                    <a:srgbClr val="0000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2463" name="Google Shape;2463;p2"/>
              <p:cNvGrpSpPr/>
              <p:nvPr/>
            </p:nvGrpSpPr>
            <p:grpSpPr>
              <a:xfrm>
                <a:off x="2614371" y="1371592"/>
                <a:ext cx="1580700" cy="486485"/>
                <a:chOff x="2850220" y="286462"/>
                <a:chExt cx="1580700" cy="486485"/>
              </a:xfrm>
            </p:grpSpPr>
            <p:cxnSp>
              <p:nvCxnSpPr>
                <p:cNvPr id="2464" name="Google Shape;2464;p2"/>
                <p:cNvCxnSpPr/>
                <p:nvPr/>
              </p:nvCxnSpPr>
              <p:spPr>
                <a:xfrm>
                  <a:off x="2850220" y="286462"/>
                  <a:ext cx="1580700" cy="4500"/>
                </a:xfrm>
                <a:prstGeom prst="straightConnector1">
                  <a:avLst/>
                </a:prstGeom>
                <a:noFill/>
                <a:ln w="28575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465" name="Google Shape;2465;p2"/>
                <p:cNvCxnSpPr/>
                <p:nvPr/>
              </p:nvCxnSpPr>
              <p:spPr>
                <a:xfrm>
                  <a:off x="2850220" y="768447"/>
                  <a:ext cx="1580700" cy="4500"/>
                </a:xfrm>
                <a:prstGeom prst="straightConnector1">
                  <a:avLst/>
                </a:prstGeom>
                <a:noFill/>
                <a:ln w="28575" cap="flat" cmpd="sng">
                  <a:solidFill>
                    <a:srgbClr val="0000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2466" name="Google Shape;2466;p2"/>
              <p:cNvGrpSpPr/>
              <p:nvPr/>
            </p:nvGrpSpPr>
            <p:grpSpPr>
              <a:xfrm>
                <a:off x="2614370" y="2456737"/>
                <a:ext cx="1580700" cy="486485"/>
                <a:chOff x="2850220" y="286462"/>
                <a:chExt cx="1580700" cy="486485"/>
              </a:xfrm>
            </p:grpSpPr>
            <p:cxnSp>
              <p:nvCxnSpPr>
                <p:cNvPr id="2467" name="Google Shape;2467;p2"/>
                <p:cNvCxnSpPr/>
                <p:nvPr/>
              </p:nvCxnSpPr>
              <p:spPr>
                <a:xfrm>
                  <a:off x="2850220" y="286462"/>
                  <a:ext cx="1580700" cy="4500"/>
                </a:xfrm>
                <a:prstGeom prst="straightConnector1">
                  <a:avLst/>
                </a:prstGeom>
                <a:noFill/>
                <a:ln w="28575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468" name="Google Shape;2468;p2"/>
                <p:cNvCxnSpPr/>
                <p:nvPr/>
              </p:nvCxnSpPr>
              <p:spPr>
                <a:xfrm>
                  <a:off x="2850220" y="768447"/>
                  <a:ext cx="1580700" cy="4500"/>
                </a:xfrm>
                <a:prstGeom prst="straightConnector1">
                  <a:avLst/>
                </a:prstGeom>
                <a:noFill/>
                <a:ln w="28575" cap="flat" cmpd="sng">
                  <a:solidFill>
                    <a:srgbClr val="0000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2469" name="Google Shape;2469;p2"/>
              <p:cNvGrpSpPr/>
              <p:nvPr/>
            </p:nvGrpSpPr>
            <p:grpSpPr>
              <a:xfrm>
                <a:off x="2576736" y="3490682"/>
                <a:ext cx="1580700" cy="486485"/>
                <a:chOff x="2850220" y="286462"/>
                <a:chExt cx="1580700" cy="486485"/>
              </a:xfrm>
            </p:grpSpPr>
            <p:cxnSp>
              <p:nvCxnSpPr>
                <p:cNvPr id="2470" name="Google Shape;2470;p2"/>
                <p:cNvCxnSpPr/>
                <p:nvPr/>
              </p:nvCxnSpPr>
              <p:spPr>
                <a:xfrm>
                  <a:off x="2850220" y="286462"/>
                  <a:ext cx="1580700" cy="4500"/>
                </a:xfrm>
                <a:prstGeom prst="straightConnector1">
                  <a:avLst/>
                </a:prstGeom>
                <a:noFill/>
                <a:ln w="28575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471" name="Google Shape;2471;p2"/>
                <p:cNvCxnSpPr/>
                <p:nvPr/>
              </p:nvCxnSpPr>
              <p:spPr>
                <a:xfrm>
                  <a:off x="2850220" y="768447"/>
                  <a:ext cx="1580700" cy="4500"/>
                </a:xfrm>
                <a:prstGeom prst="straightConnector1">
                  <a:avLst/>
                </a:prstGeom>
                <a:noFill/>
                <a:ln w="28575" cap="flat" cmpd="sng">
                  <a:solidFill>
                    <a:srgbClr val="0000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</p:grpSp>
        </p:grpSp>
        <p:sp>
          <p:nvSpPr>
            <p:cNvPr id="2472" name="Google Shape;2472;p2"/>
            <p:cNvSpPr txBox="1"/>
            <p:nvPr/>
          </p:nvSpPr>
          <p:spPr>
            <a:xfrm>
              <a:off x="2340950" y="48375"/>
              <a:ext cx="235800" cy="440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1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73" name="Google Shape;2473;p2"/>
            <p:cNvSpPr txBox="1"/>
            <p:nvPr/>
          </p:nvSpPr>
          <p:spPr>
            <a:xfrm>
              <a:off x="2390174" y="1142200"/>
              <a:ext cx="286500" cy="440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1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74" name="Google Shape;2474;p2"/>
            <p:cNvSpPr txBox="1"/>
            <p:nvPr/>
          </p:nvSpPr>
          <p:spPr>
            <a:xfrm>
              <a:off x="2359350" y="2236029"/>
              <a:ext cx="286500" cy="440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1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75" name="Google Shape;2475;p2"/>
            <p:cNvSpPr txBox="1"/>
            <p:nvPr/>
          </p:nvSpPr>
          <p:spPr>
            <a:xfrm>
              <a:off x="2323050" y="3275228"/>
              <a:ext cx="359100" cy="440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1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76" name="Google Shape;2476;p2"/>
            <p:cNvSpPr txBox="1"/>
            <p:nvPr/>
          </p:nvSpPr>
          <p:spPr>
            <a:xfrm>
              <a:off x="2359350" y="553554"/>
              <a:ext cx="286500" cy="440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0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77" name="Google Shape;2477;p2"/>
            <p:cNvSpPr txBox="1"/>
            <p:nvPr/>
          </p:nvSpPr>
          <p:spPr>
            <a:xfrm>
              <a:off x="2390175" y="1631722"/>
              <a:ext cx="286500" cy="440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0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78" name="Google Shape;2478;p2"/>
            <p:cNvSpPr txBox="1"/>
            <p:nvPr/>
          </p:nvSpPr>
          <p:spPr>
            <a:xfrm>
              <a:off x="2359350" y="2709895"/>
              <a:ext cx="286500" cy="440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0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79" name="Google Shape;2479;p2"/>
            <p:cNvSpPr txBox="1"/>
            <p:nvPr/>
          </p:nvSpPr>
          <p:spPr>
            <a:xfrm>
              <a:off x="2315589" y="3749356"/>
              <a:ext cx="286500" cy="440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0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4" name="Google Shape;2484;p3"/>
          <p:cNvSpPr txBox="1"/>
          <p:nvPr/>
        </p:nvSpPr>
        <p:spPr>
          <a:xfrm>
            <a:off x="7577000" y="626525"/>
            <a:ext cx="774900" cy="6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de-DE"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D0</a:t>
            </a: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85" name="Google Shape;2485;p3"/>
          <p:cNvSpPr txBox="1"/>
          <p:nvPr/>
        </p:nvSpPr>
        <p:spPr>
          <a:xfrm flipH="1">
            <a:off x="7577000" y="1962277"/>
            <a:ext cx="774900" cy="6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de-DE"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D1</a:t>
            </a: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86" name="Google Shape;2486;p3"/>
          <p:cNvSpPr txBox="1"/>
          <p:nvPr/>
        </p:nvSpPr>
        <p:spPr>
          <a:xfrm>
            <a:off x="7577000" y="3387029"/>
            <a:ext cx="774900" cy="6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de-DE"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D2</a:t>
            </a: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487" name="Google Shape;2487;p3"/>
          <p:cNvCxnSpPr/>
          <p:nvPr/>
        </p:nvCxnSpPr>
        <p:spPr>
          <a:xfrm>
            <a:off x="6492153" y="1406516"/>
            <a:ext cx="300" cy="3499500"/>
          </a:xfrm>
          <a:prstGeom prst="straightConnector1">
            <a:avLst/>
          </a:prstGeom>
          <a:noFill/>
          <a:ln w="2857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488" name="Google Shape;2488;p3"/>
          <p:cNvCxnSpPr/>
          <p:nvPr/>
        </p:nvCxnSpPr>
        <p:spPr>
          <a:xfrm>
            <a:off x="6182215" y="1406516"/>
            <a:ext cx="300" cy="3499500"/>
          </a:xfrm>
          <a:prstGeom prst="straightConnector1">
            <a:avLst/>
          </a:prstGeom>
          <a:noFill/>
          <a:ln w="2857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489" name="Google Shape;2489;p3"/>
          <p:cNvSpPr txBox="1"/>
          <p:nvPr/>
        </p:nvSpPr>
        <p:spPr>
          <a:xfrm>
            <a:off x="6492150" y="4414954"/>
            <a:ext cx="774900" cy="6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de-DE"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A1 </a:t>
            </a: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90" name="Google Shape;2490;p3"/>
          <p:cNvSpPr txBox="1"/>
          <p:nvPr/>
        </p:nvSpPr>
        <p:spPr>
          <a:xfrm>
            <a:off x="5407625" y="4414950"/>
            <a:ext cx="774900" cy="6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de-DE"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A0</a:t>
            </a: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91" name="Google Shape;2491;p3"/>
          <p:cNvSpPr/>
          <p:nvPr/>
        </p:nvSpPr>
        <p:spPr>
          <a:xfrm>
            <a:off x="5562331" y="286650"/>
            <a:ext cx="1239900" cy="1119900"/>
          </a:xfrm>
          <a:prstGeom prst="rect">
            <a:avLst/>
          </a:prstGeom>
          <a:solidFill>
            <a:schemeClr val="lt2"/>
          </a:solidFill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492" name="Google Shape;2492;p3"/>
          <p:cNvCxnSpPr>
            <a:endCxn id="2493" idx="3"/>
          </p:cNvCxnSpPr>
          <p:nvPr/>
        </p:nvCxnSpPr>
        <p:spPr>
          <a:xfrm rot="10800000">
            <a:off x="5763631" y="706567"/>
            <a:ext cx="738300" cy="1428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494" name="Google Shape;2494;p3"/>
          <p:cNvSpPr/>
          <p:nvPr/>
        </p:nvSpPr>
        <p:spPr>
          <a:xfrm>
            <a:off x="5562331" y="286650"/>
            <a:ext cx="201300" cy="279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93" name="Google Shape;2493;p3"/>
          <p:cNvSpPr/>
          <p:nvPr/>
        </p:nvSpPr>
        <p:spPr>
          <a:xfrm>
            <a:off x="5562331" y="566617"/>
            <a:ext cx="201300" cy="279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95" name="Google Shape;2495;p3"/>
          <p:cNvSpPr/>
          <p:nvPr/>
        </p:nvSpPr>
        <p:spPr>
          <a:xfrm>
            <a:off x="5562331" y="846583"/>
            <a:ext cx="201300" cy="279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96" name="Google Shape;2496;p3"/>
          <p:cNvSpPr/>
          <p:nvPr/>
        </p:nvSpPr>
        <p:spPr>
          <a:xfrm>
            <a:off x="5562331" y="1126550"/>
            <a:ext cx="201300" cy="279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497" name="Google Shape;2497;p3"/>
          <p:cNvCxnSpPr>
            <a:endCxn id="2494" idx="3"/>
          </p:cNvCxnSpPr>
          <p:nvPr/>
        </p:nvCxnSpPr>
        <p:spPr>
          <a:xfrm rot="10800000">
            <a:off x="5763631" y="426600"/>
            <a:ext cx="738300" cy="421200"/>
          </a:xfrm>
          <a:prstGeom prst="straightConnector1">
            <a:avLst/>
          </a:prstGeom>
          <a:noFill/>
          <a:ln w="2857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498" name="Google Shape;2498;p3"/>
          <p:cNvCxnSpPr>
            <a:endCxn id="2495" idx="3"/>
          </p:cNvCxnSpPr>
          <p:nvPr/>
        </p:nvCxnSpPr>
        <p:spPr>
          <a:xfrm flipH="1">
            <a:off x="5763631" y="847933"/>
            <a:ext cx="738300" cy="1386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499" name="Google Shape;2499;p3"/>
          <p:cNvCxnSpPr/>
          <p:nvPr/>
        </p:nvCxnSpPr>
        <p:spPr>
          <a:xfrm flipH="1">
            <a:off x="5763677" y="847892"/>
            <a:ext cx="738000" cy="4173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500" name="Google Shape;2500;p3"/>
          <p:cNvCxnSpPr>
            <a:stCxn id="2494" idx="3"/>
            <a:endCxn id="2494" idx="1"/>
          </p:cNvCxnSpPr>
          <p:nvPr/>
        </p:nvCxnSpPr>
        <p:spPr>
          <a:xfrm rot="10800000">
            <a:off x="5562331" y="426600"/>
            <a:ext cx="201300" cy="0"/>
          </a:xfrm>
          <a:prstGeom prst="straightConnector1">
            <a:avLst/>
          </a:prstGeom>
          <a:noFill/>
          <a:ln w="28575" cap="flat" cmpd="sng">
            <a:solidFill>
              <a:srgbClr val="0000FF"/>
            </a:solidFill>
            <a:prstDash val="solid"/>
            <a:round/>
            <a:headEnd type="oval" w="sm" len="sm"/>
            <a:tailEnd type="oval" w="sm" len="sm"/>
          </a:ln>
        </p:spPr>
      </p:cxnSp>
      <p:cxnSp>
        <p:nvCxnSpPr>
          <p:cNvPr id="2501" name="Google Shape;2501;p3"/>
          <p:cNvCxnSpPr>
            <a:stCxn id="2493" idx="3"/>
            <a:endCxn id="2493" idx="1"/>
          </p:cNvCxnSpPr>
          <p:nvPr/>
        </p:nvCxnSpPr>
        <p:spPr>
          <a:xfrm rot="10800000">
            <a:off x="5562331" y="706567"/>
            <a:ext cx="201300" cy="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oval" w="sm" len="sm"/>
            <a:tailEnd type="oval" w="sm" len="sm"/>
          </a:ln>
        </p:spPr>
      </p:cxnSp>
      <p:cxnSp>
        <p:nvCxnSpPr>
          <p:cNvPr id="2502" name="Google Shape;2502;p3"/>
          <p:cNvCxnSpPr>
            <a:stCxn id="2495" idx="3"/>
            <a:endCxn id="2495" idx="1"/>
          </p:cNvCxnSpPr>
          <p:nvPr/>
        </p:nvCxnSpPr>
        <p:spPr>
          <a:xfrm rot="10800000">
            <a:off x="5562331" y="986533"/>
            <a:ext cx="201300" cy="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oval" w="sm" len="sm"/>
            <a:tailEnd type="oval" w="sm" len="sm"/>
          </a:ln>
        </p:spPr>
      </p:cxnSp>
      <p:cxnSp>
        <p:nvCxnSpPr>
          <p:cNvPr id="2503" name="Google Shape;2503;p3"/>
          <p:cNvCxnSpPr>
            <a:stCxn id="2496" idx="3"/>
            <a:endCxn id="2496" idx="1"/>
          </p:cNvCxnSpPr>
          <p:nvPr/>
        </p:nvCxnSpPr>
        <p:spPr>
          <a:xfrm rot="10800000">
            <a:off x="5562331" y="1266500"/>
            <a:ext cx="201300" cy="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oval" w="sm" len="sm"/>
            <a:tailEnd type="oval" w="sm" len="sm"/>
          </a:ln>
        </p:spPr>
      </p:cxnSp>
      <p:cxnSp>
        <p:nvCxnSpPr>
          <p:cNvPr id="2504" name="Google Shape;2504;p3"/>
          <p:cNvCxnSpPr>
            <a:stCxn id="2491" idx="3"/>
            <a:endCxn id="2505" idx="2"/>
          </p:cNvCxnSpPr>
          <p:nvPr/>
        </p:nvCxnSpPr>
        <p:spPr>
          <a:xfrm flipH="1">
            <a:off x="6448231" y="846600"/>
            <a:ext cx="354000" cy="6000"/>
          </a:xfrm>
          <a:prstGeom prst="straightConnector1">
            <a:avLst/>
          </a:prstGeom>
          <a:noFill/>
          <a:ln w="28575" cap="flat" cmpd="sng">
            <a:solidFill>
              <a:srgbClr val="0000FF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2505" name="Google Shape;2505;p3"/>
          <p:cNvSpPr/>
          <p:nvPr/>
        </p:nvSpPr>
        <p:spPr>
          <a:xfrm>
            <a:off x="6448189" y="803897"/>
            <a:ext cx="93600" cy="972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06" name="Google Shape;2506;p3"/>
          <p:cNvSpPr/>
          <p:nvPr/>
        </p:nvSpPr>
        <p:spPr>
          <a:xfrm>
            <a:off x="5562331" y="1662762"/>
            <a:ext cx="1239900" cy="1119900"/>
          </a:xfrm>
          <a:prstGeom prst="rect">
            <a:avLst/>
          </a:prstGeom>
          <a:solidFill>
            <a:schemeClr val="lt2"/>
          </a:solidFill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507" name="Google Shape;2507;p3"/>
          <p:cNvCxnSpPr>
            <a:endCxn id="2508" idx="3"/>
          </p:cNvCxnSpPr>
          <p:nvPr/>
        </p:nvCxnSpPr>
        <p:spPr>
          <a:xfrm rot="10800000">
            <a:off x="5763631" y="2082679"/>
            <a:ext cx="738300" cy="1428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509" name="Google Shape;2509;p3"/>
          <p:cNvSpPr/>
          <p:nvPr/>
        </p:nvSpPr>
        <p:spPr>
          <a:xfrm>
            <a:off x="5562331" y="1662762"/>
            <a:ext cx="201300" cy="279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08" name="Google Shape;2508;p3"/>
          <p:cNvSpPr/>
          <p:nvPr/>
        </p:nvSpPr>
        <p:spPr>
          <a:xfrm>
            <a:off x="5562331" y="1942729"/>
            <a:ext cx="201300" cy="279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10" name="Google Shape;2510;p3"/>
          <p:cNvSpPr/>
          <p:nvPr/>
        </p:nvSpPr>
        <p:spPr>
          <a:xfrm>
            <a:off x="5562331" y="2222695"/>
            <a:ext cx="201300" cy="279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11" name="Google Shape;2511;p3"/>
          <p:cNvSpPr/>
          <p:nvPr/>
        </p:nvSpPr>
        <p:spPr>
          <a:xfrm>
            <a:off x="5562331" y="2502662"/>
            <a:ext cx="201300" cy="279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512" name="Google Shape;2512;p3"/>
          <p:cNvCxnSpPr>
            <a:endCxn id="2509" idx="3"/>
          </p:cNvCxnSpPr>
          <p:nvPr/>
        </p:nvCxnSpPr>
        <p:spPr>
          <a:xfrm rot="10800000">
            <a:off x="5763631" y="1802712"/>
            <a:ext cx="738300" cy="421200"/>
          </a:xfrm>
          <a:prstGeom prst="straightConnector1">
            <a:avLst/>
          </a:prstGeom>
          <a:noFill/>
          <a:ln w="2857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513" name="Google Shape;2513;p3"/>
          <p:cNvCxnSpPr>
            <a:endCxn id="2510" idx="3"/>
          </p:cNvCxnSpPr>
          <p:nvPr/>
        </p:nvCxnSpPr>
        <p:spPr>
          <a:xfrm flipH="1">
            <a:off x="5763631" y="2224045"/>
            <a:ext cx="738300" cy="1386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514" name="Google Shape;2514;p3"/>
          <p:cNvCxnSpPr/>
          <p:nvPr/>
        </p:nvCxnSpPr>
        <p:spPr>
          <a:xfrm flipH="1">
            <a:off x="5763677" y="2224004"/>
            <a:ext cx="738000" cy="4173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515" name="Google Shape;2515;p3"/>
          <p:cNvCxnSpPr>
            <a:stCxn id="2509" idx="3"/>
            <a:endCxn id="2509" idx="1"/>
          </p:cNvCxnSpPr>
          <p:nvPr/>
        </p:nvCxnSpPr>
        <p:spPr>
          <a:xfrm rot="10800000">
            <a:off x="5562331" y="1802712"/>
            <a:ext cx="201300" cy="0"/>
          </a:xfrm>
          <a:prstGeom prst="straightConnector1">
            <a:avLst/>
          </a:prstGeom>
          <a:noFill/>
          <a:ln w="28575" cap="flat" cmpd="sng">
            <a:solidFill>
              <a:srgbClr val="0000FF"/>
            </a:solidFill>
            <a:prstDash val="solid"/>
            <a:round/>
            <a:headEnd type="oval" w="sm" len="sm"/>
            <a:tailEnd type="oval" w="sm" len="sm"/>
          </a:ln>
        </p:spPr>
      </p:cxnSp>
      <p:cxnSp>
        <p:nvCxnSpPr>
          <p:cNvPr id="2516" name="Google Shape;2516;p3"/>
          <p:cNvCxnSpPr>
            <a:stCxn id="2508" idx="3"/>
            <a:endCxn id="2508" idx="1"/>
          </p:cNvCxnSpPr>
          <p:nvPr/>
        </p:nvCxnSpPr>
        <p:spPr>
          <a:xfrm rot="10800000">
            <a:off x="5562331" y="2082679"/>
            <a:ext cx="201300" cy="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oval" w="sm" len="sm"/>
            <a:tailEnd type="oval" w="sm" len="sm"/>
          </a:ln>
        </p:spPr>
      </p:cxnSp>
      <p:cxnSp>
        <p:nvCxnSpPr>
          <p:cNvPr id="2517" name="Google Shape;2517;p3"/>
          <p:cNvCxnSpPr>
            <a:stCxn id="2510" idx="3"/>
            <a:endCxn id="2510" idx="1"/>
          </p:cNvCxnSpPr>
          <p:nvPr/>
        </p:nvCxnSpPr>
        <p:spPr>
          <a:xfrm rot="10800000">
            <a:off x="5562331" y="2362645"/>
            <a:ext cx="201300" cy="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oval" w="sm" len="sm"/>
            <a:tailEnd type="oval" w="sm" len="sm"/>
          </a:ln>
        </p:spPr>
      </p:cxnSp>
      <p:cxnSp>
        <p:nvCxnSpPr>
          <p:cNvPr id="2518" name="Google Shape;2518;p3"/>
          <p:cNvCxnSpPr>
            <a:stCxn id="2511" idx="3"/>
            <a:endCxn id="2511" idx="1"/>
          </p:cNvCxnSpPr>
          <p:nvPr/>
        </p:nvCxnSpPr>
        <p:spPr>
          <a:xfrm rot="10800000">
            <a:off x="5562331" y="2642612"/>
            <a:ext cx="201300" cy="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oval" w="sm" len="sm"/>
            <a:tailEnd type="oval" w="sm" len="sm"/>
          </a:ln>
        </p:spPr>
      </p:cxnSp>
      <p:cxnSp>
        <p:nvCxnSpPr>
          <p:cNvPr id="2519" name="Google Shape;2519;p3"/>
          <p:cNvCxnSpPr>
            <a:stCxn id="2506" idx="3"/>
            <a:endCxn id="2520" idx="2"/>
          </p:cNvCxnSpPr>
          <p:nvPr/>
        </p:nvCxnSpPr>
        <p:spPr>
          <a:xfrm flipH="1">
            <a:off x="6448231" y="2222712"/>
            <a:ext cx="354000" cy="6000"/>
          </a:xfrm>
          <a:prstGeom prst="straightConnector1">
            <a:avLst/>
          </a:prstGeom>
          <a:noFill/>
          <a:ln w="28575" cap="flat" cmpd="sng">
            <a:solidFill>
              <a:srgbClr val="0000FF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2520" name="Google Shape;2520;p3"/>
          <p:cNvSpPr/>
          <p:nvPr/>
        </p:nvSpPr>
        <p:spPr>
          <a:xfrm>
            <a:off x="6448189" y="2180009"/>
            <a:ext cx="93600" cy="972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21" name="Google Shape;2521;p3"/>
          <p:cNvSpPr/>
          <p:nvPr/>
        </p:nvSpPr>
        <p:spPr>
          <a:xfrm>
            <a:off x="5562331" y="3038850"/>
            <a:ext cx="1239900" cy="1119900"/>
          </a:xfrm>
          <a:prstGeom prst="rect">
            <a:avLst/>
          </a:prstGeom>
          <a:solidFill>
            <a:schemeClr val="lt2"/>
          </a:solidFill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522" name="Google Shape;2522;p3"/>
          <p:cNvCxnSpPr>
            <a:endCxn id="2523" idx="3"/>
          </p:cNvCxnSpPr>
          <p:nvPr/>
        </p:nvCxnSpPr>
        <p:spPr>
          <a:xfrm rot="10800000">
            <a:off x="5763631" y="3458767"/>
            <a:ext cx="738300" cy="1428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524" name="Google Shape;2524;p3"/>
          <p:cNvSpPr/>
          <p:nvPr/>
        </p:nvSpPr>
        <p:spPr>
          <a:xfrm>
            <a:off x="5562331" y="3038850"/>
            <a:ext cx="201300" cy="279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23" name="Google Shape;2523;p3"/>
          <p:cNvSpPr/>
          <p:nvPr/>
        </p:nvSpPr>
        <p:spPr>
          <a:xfrm>
            <a:off x="5562331" y="3318817"/>
            <a:ext cx="201300" cy="279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25" name="Google Shape;2525;p3"/>
          <p:cNvSpPr/>
          <p:nvPr/>
        </p:nvSpPr>
        <p:spPr>
          <a:xfrm>
            <a:off x="5562331" y="3598783"/>
            <a:ext cx="201300" cy="279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26" name="Google Shape;2526;p3"/>
          <p:cNvSpPr/>
          <p:nvPr/>
        </p:nvSpPr>
        <p:spPr>
          <a:xfrm>
            <a:off x="5562331" y="3878750"/>
            <a:ext cx="201300" cy="279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527" name="Google Shape;2527;p3"/>
          <p:cNvCxnSpPr>
            <a:endCxn id="2524" idx="3"/>
          </p:cNvCxnSpPr>
          <p:nvPr/>
        </p:nvCxnSpPr>
        <p:spPr>
          <a:xfrm rot="10800000">
            <a:off x="5763631" y="3178800"/>
            <a:ext cx="738300" cy="421200"/>
          </a:xfrm>
          <a:prstGeom prst="straightConnector1">
            <a:avLst/>
          </a:prstGeom>
          <a:noFill/>
          <a:ln w="2857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528" name="Google Shape;2528;p3"/>
          <p:cNvCxnSpPr>
            <a:endCxn id="2525" idx="3"/>
          </p:cNvCxnSpPr>
          <p:nvPr/>
        </p:nvCxnSpPr>
        <p:spPr>
          <a:xfrm flipH="1">
            <a:off x="5763631" y="3600133"/>
            <a:ext cx="738300" cy="1386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529" name="Google Shape;2529;p3"/>
          <p:cNvCxnSpPr/>
          <p:nvPr/>
        </p:nvCxnSpPr>
        <p:spPr>
          <a:xfrm flipH="1">
            <a:off x="5763677" y="3600092"/>
            <a:ext cx="738000" cy="4173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530" name="Google Shape;2530;p3"/>
          <p:cNvCxnSpPr>
            <a:stCxn id="2524" idx="3"/>
            <a:endCxn id="2524" idx="1"/>
          </p:cNvCxnSpPr>
          <p:nvPr/>
        </p:nvCxnSpPr>
        <p:spPr>
          <a:xfrm rot="10800000">
            <a:off x="5562331" y="3178800"/>
            <a:ext cx="201300" cy="0"/>
          </a:xfrm>
          <a:prstGeom prst="straightConnector1">
            <a:avLst/>
          </a:prstGeom>
          <a:noFill/>
          <a:ln w="28575" cap="flat" cmpd="sng">
            <a:solidFill>
              <a:srgbClr val="0000FF"/>
            </a:solidFill>
            <a:prstDash val="solid"/>
            <a:round/>
            <a:headEnd type="oval" w="sm" len="sm"/>
            <a:tailEnd type="oval" w="sm" len="sm"/>
          </a:ln>
        </p:spPr>
      </p:cxnSp>
      <p:cxnSp>
        <p:nvCxnSpPr>
          <p:cNvPr id="2531" name="Google Shape;2531;p3"/>
          <p:cNvCxnSpPr>
            <a:stCxn id="2523" idx="3"/>
            <a:endCxn id="2523" idx="1"/>
          </p:cNvCxnSpPr>
          <p:nvPr/>
        </p:nvCxnSpPr>
        <p:spPr>
          <a:xfrm rot="10800000">
            <a:off x="5562331" y="3458767"/>
            <a:ext cx="201300" cy="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oval" w="sm" len="sm"/>
            <a:tailEnd type="oval" w="sm" len="sm"/>
          </a:ln>
        </p:spPr>
      </p:cxnSp>
      <p:cxnSp>
        <p:nvCxnSpPr>
          <p:cNvPr id="2532" name="Google Shape;2532;p3"/>
          <p:cNvCxnSpPr>
            <a:stCxn id="2525" idx="3"/>
            <a:endCxn id="2525" idx="1"/>
          </p:cNvCxnSpPr>
          <p:nvPr/>
        </p:nvCxnSpPr>
        <p:spPr>
          <a:xfrm rot="10800000">
            <a:off x="5562331" y="3738733"/>
            <a:ext cx="201300" cy="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oval" w="sm" len="sm"/>
            <a:tailEnd type="oval" w="sm" len="sm"/>
          </a:ln>
        </p:spPr>
      </p:cxnSp>
      <p:cxnSp>
        <p:nvCxnSpPr>
          <p:cNvPr id="2533" name="Google Shape;2533;p3"/>
          <p:cNvCxnSpPr>
            <a:stCxn id="2526" idx="3"/>
            <a:endCxn id="2526" idx="1"/>
          </p:cNvCxnSpPr>
          <p:nvPr/>
        </p:nvCxnSpPr>
        <p:spPr>
          <a:xfrm rot="10800000">
            <a:off x="5562331" y="4018700"/>
            <a:ext cx="201300" cy="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oval" w="sm" len="sm"/>
            <a:tailEnd type="oval" w="sm" len="sm"/>
          </a:ln>
        </p:spPr>
      </p:cxnSp>
      <p:cxnSp>
        <p:nvCxnSpPr>
          <p:cNvPr id="2534" name="Google Shape;2534;p3"/>
          <p:cNvCxnSpPr>
            <a:stCxn id="2521" idx="3"/>
            <a:endCxn id="2535" idx="2"/>
          </p:cNvCxnSpPr>
          <p:nvPr/>
        </p:nvCxnSpPr>
        <p:spPr>
          <a:xfrm flipH="1">
            <a:off x="6448231" y="3598800"/>
            <a:ext cx="354000" cy="6000"/>
          </a:xfrm>
          <a:prstGeom prst="straightConnector1">
            <a:avLst/>
          </a:prstGeom>
          <a:noFill/>
          <a:ln w="28575" cap="flat" cmpd="sng">
            <a:solidFill>
              <a:srgbClr val="0000FF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2535" name="Google Shape;2535;p3"/>
          <p:cNvSpPr/>
          <p:nvPr/>
        </p:nvSpPr>
        <p:spPr>
          <a:xfrm>
            <a:off x="6448189" y="3556097"/>
            <a:ext cx="93600" cy="972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536" name="Google Shape;2536;p3"/>
          <p:cNvGrpSpPr/>
          <p:nvPr/>
        </p:nvGrpSpPr>
        <p:grpSpPr>
          <a:xfrm>
            <a:off x="2576714" y="286462"/>
            <a:ext cx="1805258" cy="3872276"/>
            <a:chOff x="2576714" y="286462"/>
            <a:chExt cx="1805258" cy="3872276"/>
          </a:xfrm>
        </p:grpSpPr>
        <p:grpSp>
          <p:nvGrpSpPr>
            <p:cNvPr id="2537" name="Google Shape;2537;p3"/>
            <p:cNvGrpSpPr/>
            <p:nvPr/>
          </p:nvGrpSpPr>
          <p:grpSpPr>
            <a:xfrm>
              <a:off x="3174907" y="286644"/>
              <a:ext cx="1207064" cy="3872094"/>
              <a:chOff x="3174827" y="286584"/>
              <a:chExt cx="1207064" cy="4551656"/>
            </a:xfrm>
          </p:grpSpPr>
          <p:grpSp>
            <p:nvGrpSpPr>
              <p:cNvPr id="2538" name="Google Shape;2538;p3"/>
              <p:cNvGrpSpPr/>
              <p:nvPr/>
            </p:nvGrpSpPr>
            <p:grpSpPr>
              <a:xfrm>
                <a:off x="3174827" y="286584"/>
                <a:ext cx="1207053" cy="766154"/>
                <a:chOff x="3240764" y="1384440"/>
                <a:chExt cx="1207053" cy="766154"/>
              </a:xfrm>
            </p:grpSpPr>
            <p:grpSp>
              <p:nvGrpSpPr>
                <p:cNvPr id="2539" name="Google Shape;2539;p3"/>
                <p:cNvGrpSpPr/>
                <p:nvPr/>
              </p:nvGrpSpPr>
              <p:grpSpPr>
                <a:xfrm>
                  <a:off x="3240764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2540" name="Google Shape;2540;p3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2541" name="Google Shape;2541;p3"/>
                  <p:cNvCxnSpPr/>
                  <p:nvPr/>
                </p:nvCxnSpPr>
                <p:spPr>
                  <a:xfrm rot="10800000" flipH="1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2542" name="Google Shape;2542;p3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543" name="Google Shape;2543;p3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2544" name="Google Shape;2544;p3"/>
                  <p:cNvCxnSpPr>
                    <a:stCxn id="2543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2545" name="Google Shape;2545;p3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2546" name="Google Shape;2546;p3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2547" name="Google Shape;2547;p3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2548" name="Google Shape;2548;p3"/>
                <p:cNvGrpSpPr/>
                <p:nvPr/>
              </p:nvGrpSpPr>
              <p:grpSpPr>
                <a:xfrm>
                  <a:off x="3678586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2549" name="Google Shape;2549;p3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2550" name="Google Shape;2550;p3"/>
                  <p:cNvCxnSpPr/>
                  <p:nvPr/>
                </p:nvCxnSpPr>
                <p:spPr>
                  <a:xfrm rot="10800000" flipH="1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2551" name="Google Shape;2551;p3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552" name="Google Shape;2552;p3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2553" name="Google Shape;2553;p3"/>
                  <p:cNvCxnSpPr>
                    <a:stCxn id="2552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2554" name="Google Shape;2554;p3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2555" name="Google Shape;2555;p3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2556" name="Google Shape;2556;p3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2557" name="Google Shape;2557;p3"/>
                <p:cNvGrpSpPr/>
                <p:nvPr/>
              </p:nvGrpSpPr>
              <p:grpSpPr>
                <a:xfrm>
                  <a:off x="4146795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2558" name="Google Shape;2558;p3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2559" name="Google Shape;2559;p3"/>
                  <p:cNvCxnSpPr/>
                  <p:nvPr/>
                </p:nvCxnSpPr>
                <p:spPr>
                  <a:xfrm rot="10800000" flipH="1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2560" name="Google Shape;2560;p3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561" name="Google Shape;2561;p3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2562" name="Google Shape;2562;p3"/>
                  <p:cNvCxnSpPr>
                    <a:stCxn id="2561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2563" name="Google Shape;2563;p3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2564" name="Google Shape;2564;p3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2565" name="Google Shape;2565;p3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2566" name="Google Shape;2566;p3"/>
              <p:cNvGrpSpPr/>
              <p:nvPr/>
            </p:nvGrpSpPr>
            <p:grpSpPr>
              <a:xfrm>
                <a:off x="3174839" y="1569862"/>
                <a:ext cx="1207053" cy="766154"/>
                <a:chOff x="3240764" y="1384440"/>
                <a:chExt cx="1207053" cy="766154"/>
              </a:xfrm>
            </p:grpSpPr>
            <p:grpSp>
              <p:nvGrpSpPr>
                <p:cNvPr id="2567" name="Google Shape;2567;p3"/>
                <p:cNvGrpSpPr/>
                <p:nvPr/>
              </p:nvGrpSpPr>
              <p:grpSpPr>
                <a:xfrm>
                  <a:off x="3240764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2568" name="Google Shape;2568;p3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2569" name="Google Shape;2569;p3"/>
                  <p:cNvCxnSpPr/>
                  <p:nvPr/>
                </p:nvCxnSpPr>
                <p:spPr>
                  <a:xfrm rot="10800000" flipH="1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2570" name="Google Shape;2570;p3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571" name="Google Shape;2571;p3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2572" name="Google Shape;2572;p3"/>
                  <p:cNvCxnSpPr>
                    <a:stCxn id="2571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2573" name="Google Shape;2573;p3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2574" name="Google Shape;2574;p3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2575" name="Google Shape;2575;p3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2576" name="Google Shape;2576;p3"/>
                <p:cNvGrpSpPr/>
                <p:nvPr/>
              </p:nvGrpSpPr>
              <p:grpSpPr>
                <a:xfrm>
                  <a:off x="3678586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2577" name="Google Shape;2577;p3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2578" name="Google Shape;2578;p3"/>
                  <p:cNvCxnSpPr/>
                  <p:nvPr/>
                </p:nvCxnSpPr>
                <p:spPr>
                  <a:xfrm rot="10800000" flipH="1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2579" name="Google Shape;2579;p3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580" name="Google Shape;2580;p3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2581" name="Google Shape;2581;p3"/>
                  <p:cNvCxnSpPr>
                    <a:stCxn id="2580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2582" name="Google Shape;2582;p3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2583" name="Google Shape;2583;p3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2584" name="Google Shape;2584;p3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2585" name="Google Shape;2585;p3"/>
                <p:cNvGrpSpPr/>
                <p:nvPr/>
              </p:nvGrpSpPr>
              <p:grpSpPr>
                <a:xfrm>
                  <a:off x="4146795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2586" name="Google Shape;2586;p3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2587" name="Google Shape;2587;p3"/>
                  <p:cNvCxnSpPr/>
                  <p:nvPr/>
                </p:nvCxnSpPr>
                <p:spPr>
                  <a:xfrm rot="10800000" flipH="1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2588" name="Google Shape;2588;p3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589" name="Google Shape;2589;p3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2590" name="Google Shape;2590;p3"/>
                  <p:cNvCxnSpPr>
                    <a:stCxn id="2589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2591" name="Google Shape;2591;p3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2592" name="Google Shape;2592;p3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2593" name="Google Shape;2593;p3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2594" name="Google Shape;2594;p3"/>
              <p:cNvGrpSpPr/>
              <p:nvPr/>
            </p:nvGrpSpPr>
            <p:grpSpPr>
              <a:xfrm>
                <a:off x="3174839" y="2853140"/>
                <a:ext cx="1207053" cy="766154"/>
                <a:chOff x="3240764" y="1384440"/>
                <a:chExt cx="1207053" cy="766154"/>
              </a:xfrm>
            </p:grpSpPr>
            <p:grpSp>
              <p:nvGrpSpPr>
                <p:cNvPr id="2595" name="Google Shape;2595;p3"/>
                <p:cNvGrpSpPr/>
                <p:nvPr/>
              </p:nvGrpSpPr>
              <p:grpSpPr>
                <a:xfrm>
                  <a:off x="3240764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2596" name="Google Shape;2596;p3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2597" name="Google Shape;2597;p3"/>
                  <p:cNvCxnSpPr/>
                  <p:nvPr/>
                </p:nvCxnSpPr>
                <p:spPr>
                  <a:xfrm rot="10800000" flipH="1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2598" name="Google Shape;2598;p3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599" name="Google Shape;2599;p3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2600" name="Google Shape;2600;p3"/>
                  <p:cNvCxnSpPr>
                    <a:stCxn id="2599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2601" name="Google Shape;2601;p3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2602" name="Google Shape;2602;p3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2603" name="Google Shape;2603;p3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2604" name="Google Shape;2604;p3"/>
                <p:cNvGrpSpPr/>
                <p:nvPr/>
              </p:nvGrpSpPr>
              <p:grpSpPr>
                <a:xfrm>
                  <a:off x="3678586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2605" name="Google Shape;2605;p3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2606" name="Google Shape;2606;p3"/>
                  <p:cNvCxnSpPr/>
                  <p:nvPr/>
                </p:nvCxnSpPr>
                <p:spPr>
                  <a:xfrm rot="10800000" flipH="1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2607" name="Google Shape;2607;p3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608" name="Google Shape;2608;p3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2609" name="Google Shape;2609;p3"/>
                  <p:cNvCxnSpPr>
                    <a:stCxn id="2608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2610" name="Google Shape;2610;p3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2611" name="Google Shape;2611;p3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2612" name="Google Shape;2612;p3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2613" name="Google Shape;2613;p3"/>
                <p:cNvGrpSpPr/>
                <p:nvPr/>
              </p:nvGrpSpPr>
              <p:grpSpPr>
                <a:xfrm>
                  <a:off x="4146795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2614" name="Google Shape;2614;p3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2615" name="Google Shape;2615;p3"/>
                  <p:cNvCxnSpPr/>
                  <p:nvPr/>
                </p:nvCxnSpPr>
                <p:spPr>
                  <a:xfrm rot="10800000" flipH="1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2616" name="Google Shape;2616;p3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617" name="Google Shape;2617;p3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2618" name="Google Shape;2618;p3"/>
                  <p:cNvCxnSpPr>
                    <a:stCxn id="2617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2619" name="Google Shape;2619;p3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2620" name="Google Shape;2620;p3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2621" name="Google Shape;2621;p3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2622" name="Google Shape;2622;p3"/>
              <p:cNvGrpSpPr/>
              <p:nvPr/>
            </p:nvGrpSpPr>
            <p:grpSpPr>
              <a:xfrm>
                <a:off x="3174837" y="4072086"/>
                <a:ext cx="1207053" cy="766154"/>
                <a:chOff x="3240764" y="1384440"/>
                <a:chExt cx="1207053" cy="766154"/>
              </a:xfrm>
            </p:grpSpPr>
            <p:grpSp>
              <p:nvGrpSpPr>
                <p:cNvPr id="2623" name="Google Shape;2623;p3"/>
                <p:cNvGrpSpPr/>
                <p:nvPr/>
              </p:nvGrpSpPr>
              <p:grpSpPr>
                <a:xfrm>
                  <a:off x="3240764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2624" name="Google Shape;2624;p3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2625" name="Google Shape;2625;p3"/>
                  <p:cNvCxnSpPr/>
                  <p:nvPr/>
                </p:nvCxnSpPr>
                <p:spPr>
                  <a:xfrm rot="10800000" flipH="1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2626" name="Google Shape;2626;p3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627" name="Google Shape;2627;p3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2628" name="Google Shape;2628;p3"/>
                  <p:cNvCxnSpPr>
                    <a:stCxn id="2627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2629" name="Google Shape;2629;p3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2630" name="Google Shape;2630;p3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2631" name="Google Shape;2631;p3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2632" name="Google Shape;2632;p3"/>
                <p:cNvGrpSpPr/>
                <p:nvPr/>
              </p:nvGrpSpPr>
              <p:grpSpPr>
                <a:xfrm>
                  <a:off x="3678586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2633" name="Google Shape;2633;p3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2634" name="Google Shape;2634;p3"/>
                  <p:cNvCxnSpPr/>
                  <p:nvPr/>
                </p:nvCxnSpPr>
                <p:spPr>
                  <a:xfrm rot="10800000" flipH="1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2635" name="Google Shape;2635;p3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636" name="Google Shape;2636;p3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2637" name="Google Shape;2637;p3"/>
                  <p:cNvCxnSpPr>
                    <a:stCxn id="2636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2638" name="Google Shape;2638;p3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2639" name="Google Shape;2639;p3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2640" name="Google Shape;2640;p3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2641" name="Google Shape;2641;p3"/>
                <p:cNvGrpSpPr/>
                <p:nvPr/>
              </p:nvGrpSpPr>
              <p:grpSpPr>
                <a:xfrm>
                  <a:off x="4146795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2642" name="Google Shape;2642;p3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2643" name="Google Shape;2643;p3"/>
                  <p:cNvCxnSpPr/>
                  <p:nvPr/>
                </p:nvCxnSpPr>
                <p:spPr>
                  <a:xfrm rot="10800000" flipH="1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2644" name="Google Shape;2644;p3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645" name="Google Shape;2645;p3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2646" name="Google Shape;2646;p3"/>
                  <p:cNvCxnSpPr>
                    <a:stCxn id="2645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2647" name="Google Shape;2647;p3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2648" name="Google Shape;2648;p3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2649" name="Google Shape;2649;p3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2650" name="Google Shape;2650;p3"/>
            <p:cNvGrpSpPr/>
            <p:nvPr/>
          </p:nvGrpSpPr>
          <p:grpSpPr>
            <a:xfrm>
              <a:off x="2576714" y="286462"/>
              <a:ext cx="1580700" cy="486485"/>
              <a:chOff x="2850220" y="286462"/>
              <a:chExt cx="1580700" cy="486485"/>
            </a:xfrm>
          </p:grpSpPr>
          <p:cxnSp>
            <p:nvCxnSpPr>
              <p:cNvPr id="2651" name="Google Shape;2651;p3"/>
              <p:cNvCxnSpPr/>
              <p:nvPr/>
            </p:nvCxnSpPr>
            <p:spPr>
              <a:xfrm>
                <a:off x="2850220" y="286462"/>
                <a:ext cx="1580700" cy="45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2652" name="Google Shape;2652;p3"/>
              <p:cNvCxnSpPr/>
              <p:nvPr/>
            </p:nvCxnSpPr>
            <p:spPr>
              <a:xfrm>
                <a:off x="2850220" y="768447"/>
                <a:ext cx="1580700" cy="45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2653" name="Google Shape;2653;p3"/>
            <p:cNvGrpSpPr/>
            <p:nvPr/>
          </p:nvGrpSpPr>
          <p:grpSpPr>
            <a:xfrm>
              <a:off x="2614371" y="1371592"/>
              <a:ext cx="1580700" cy="486485"/>
              <a:chOff x="2850220" y="286462"/>
              <a:chExt cx="1580700" cy="486485"/>
            </a:xfrm>
          </p:grpSpPr>
          <p:cxnSp>
            <p:nvCxnSpPr>
              <p:cNvPr id="2654" name="Google Shape;2654;p3"/>
              <p:cNvCxnSpPr/>
              <p:nvPr/>
            </p:nvCxnSpPr>
            <p:spPr>
              <a:xfrm>
                <a:off x="2850220" y="286462"/>
                <a:ext cx="1580700" cy="45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2655" name="Google Shape;2655;p3"/>
              <p:cNvCxnSpPr/>
              <p:nvPr/>
            </p:nvCxnSpPr>
            <p:spPr>
              <a:xfrm>
                <a:off x="2850220" y="768447"/>
                <a:ext cx="1580700" cy="45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2656" name="Google Shape;2656;p3"/>
            <p:cNvGrpSpPr/>
            <p:nvPr/>
          </p:nvGrpSpPr>
          <p:grpSpPr>
            <a:xfrm>
              <a:off x="2614370" y="2456737"/>
              <a:ext cx="1580700" cy="486485"/>
              <a:chOff x="2850220" y="286462"/>
              <a:chExt cx="1580700" cy="486485"/>
            </a:xfrm>
          </p:grpSpPr>
          <p:cxnSp>
            <p:nvCxnSpPr>
              <p:cNvPr id="2657" name="Google Shape;2657;p3"/>
              <p:cNvCxnSpPr/>
              <p:nvPr/>
            </p:nvCxnSpPr>
            <p:spPr>
              <a:xfrm>
                <a:off x="2850220" y="286462"/>
                <a:ext cx="1580700" cy="45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2658" name="Google Shape;2658;p3"/>
              <p:cNvCxnSpPr/>
              <p:nvPr/>
            </p:nvCxnSpPr>
            <p:spPr>
              <a:xfrm>
                <a:off x="2850220" y="768447"/>
                <a:ext cx="1580700" cy="45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2659" name="Google Shape;2659;p3"/>
            <p:cNvGrpSpPr/>
            <p:nvPr/>
          </p:nvGrpSpPr>
          <p:grpSpPr>
            <a:xfrm>
              <a:off x="2576736" y="3490682"/>
              <a:ext cx="1580700" cy="486485"/>
              <a:chOff x="2850220" y="286462"/>
              <a:chExt cx="1580700" cy="486485"/>
            </a:xfrm>
          </p:grpSpPr>
          <p:cxnSp>
            <p:nvCxnSpPr>
              <p:cNvPr id="2660" name="Google Shape;2660;p3"/>
              <p:cNvCxnSpPr/>
              <p:nvPr/>
            </p:nvCxnSpPr>
            <p:spPr>
              <a:xfrm>
                <a:off x="2850220" y="286462"/>
                <a:ext cx="1580700" cy="45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2661" name="Google Shape;2661;p3"/>
              <p:cNvCxnSpPr/>
              <p:nvPr/>
            </p:nvCxnSpPr>
            <p:spPr>
              <a:xfrm>
                <a:off x="2850220" y="768447"/>
                <a:ext cx="1580700" cy="45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</p:grpSp>
      <p:sp>
        <p:nvSpPr>
          <p:cNvPr id="2662" name="Google Shape;2662;p3"/>
          <p:cNvSpPr txBox="1"/>
          <p:nvPr/>
        </p:nvSpPr>
        <p:spPr>
          <a:xfrm>
            <a:off x="2340950" y="48375"/>
            <a:ext cx="235800" cy="44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63" name="Google Shape;2663;p3"/>
          <p:cNvSpPr txBox="1"/>
          <p:nvPr/>
        </p:nvSpPr>
        <p:spPr>
          <a:xfrm>
            <a:off x="2390174" y="1142200"/>
            <a:ext cx="286500" cy="44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64" name="Google Shape;2664;p3"/>
          <p:cNvSpPr txBox="1"/>
          <p:nvPr/>
        </p:nvSpPr>
        <p:spPr>
          <a:xfrm>
            <a:off x="2359350" y="2236029"/>
            <a:ext cx="286500" cy="44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65" name="Google Shape;2665;p3"/>
          <p:cNvSpPr txBox="1"/>
          <p:nvPr/>
        </p:nvSpPr>
        <p:spPr>
          <a:xfrm>
            <a:off x="2323050" y="3275228"/>
            <a:ext cx="359100" cy="44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66" name="Google Shape;2666;p3"/>
          <p:cNvSpPr txBox="1"/>
          <p:nvPr/>
        </p:nvSpPr>
        <p:spPr>
          <a:xfrm>
            <a:off x="2359350" y="553554"/>
            <a:ext cx="286500" cy="44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67" name="Google Shape;2667;p3"/>
          <p:cNvSpPr txBox="1"/>
          <p:nvPr/>
        </p:nvSpPr>
        <p:spPr>
          <a:xfrm>
            <a:off x="2390175" y="1631722"/>
            <a:ext cx="286500" cy="44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68" name="Google Shape;2668;p3"/>
          <p:cNvSpPr txBox="1"/>
          <p:nvPr/>
        </p:nvSpPr>
        <p:spPr>
          <a:xfrm>
            <a:off x="2359350" y="2709895"/>
            <a:ext cx="286500" cy="44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69" name="Google Shape;2669;p3"/>
          <p:cNvSpPr txBox="1"/>
          <p:nvPr/>
        </p:nvSpPr>
        <p:spPr>
          <a:xfrm>
            <a:off x="2315589" y="3749356"/>
            <a:ext cx="286500" cy="44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670" name="Google Shape;2670;p3"/>
          <p:cNvGrpSpPr/>
          <p:nvPr/>
        </p:nvGrpSpPr>
        <p:grpSpPr>
          <a:xfrm>
            <a:off x="3436488" y="919951"/>
            <a:ext cx="2125843" cy="3515149"/>
            <a:chOff x="3436488" y="919951"/>
            <a:chExt cx="2125843" cy="3515149"/>
          </a:xfrm>
        </p:grpSpPr>
        <p:cxnSp>
          <p:nvCxnSpPr>
            <p:cNvPr id="2671" name="Google Shape;2671;p3"/>
            <p:cNvCxnSpPr>
              <a:endCxn id="2524" idx="1"/>
            </p:cNvCxnSpPr>
            <p:nvPr/>
          </p:nvCxnSpPr>
          <p:spPr>
            <a:xfrm rot="-5400000" flipH="1">
              <a:off x="4200631" y="1817100"/>
              <a:ext cx="2121600" cy="601800"/>
            </a:xfrm>
            <a:prstGeom prst="bentConnector2">
              <a:avLst/>
            </a:prstGeom>
            <a:noFill/>
            <a:ln w="28575" cap="flat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2672" name="Google Shape;2672;p3"/>
            <p:cNvCxnSpPr>
              <a:endCxn id="2523" idx="1"/>
            </p:cNvCxnSpPr>
            <p:nvPr/>
          </p:nvCxnSpPr>
          <p:spPr>
            <a:xfrm>
              <a:off x="3470131" y="2181367"/>
              <a:ext cx="2092200" cy="1277400"/>
            </a:xfrm>
            <a:prstGeom prst="bentConnector3">
              <a:avLst>
                <a:gd name="adj1" fmla="val 63498"/>
              </a:avLst>
            </a:prstGeom>
            <a:noFill/>
            <a:ln w="28575" cap="flat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2673" name="Google Shape;2673;p3"/>
            <p:cNvCxnSpPr>
              <a:stCxn id="2525" idx="1"/>
            </p:cNvCxnSpPr>
            <p:nvPr/>
          </p:nvCxnSpPr>
          <p:spPr>
            <a:xfrm rot="10800000">
              <a:off x="4614931" y="3266533"/>
              <a:ext cx="947400" cy="472200"/>
            </a:xfrm>
            <a:prstGeom prst="bentConnector3">
              <a:avLst>
                <a:gd name="adj1" fmla="val 98235"/>
              </a:avLst>
            </a:prstGeom>
            <a:noFill/>
            <a:ln w="28575" cap="flat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2674" name="Google Shape;2674;p3"/>
            <p:cNvCxnSpPr>
              <a:stCxn id="2526" idx="1"/>
            </p:cNvCxnSpPr>
            <p:nvPr/>
          </p:nvCxnSpPr>
          <p:spPr>
            <a:xfrm flipH="1">
              <a:off x="4719631" y="4018700"/>
              <a:ext cx="842700" cy="416400"/>
            </a:xfrm>
            <a:prstGeom prst="bentConnector3">
              <a:avLst>
                <a:gd name="adj1" fmla="val 84570"/>
              </a:avLst>
            </a:prstGeom>
            <a:noFill/>
            <a:ln w="28575" cap="flat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2675" name="Google Shape;2675;p3"/>
            <p:cNvCxnSpPr/>
            <p:nvPr/>
          </p:nvCxnSpPr>
          <p:spPr>
            <a:xfrm>
              <a:off x="3465388" y="3261113"/>
              <a:ext cx="1146900" cy="0"/>
            </a:xfrm>
            <a:prstGeom prst="straightConnector1">
              <a:avLst/>
            </a:prstGeom>
            <a:noFill/>
            <a:ln w="28575" cap="flat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2676" name="Google Shape;2676;p3"/>
            <p:cNvCxnSpPr/>
            <p:nvPr/>
          </p:nvCxnSpPr>
          <p:spPr>
            <a:xfrm>
              <a:off x="3465405" y="4421840"/>
              <a:ext cx="1250700" cy="7200"/>
            </a:xfrm>
            <a:prstGeom prst="straightConnector1">
              <a:avLst/>
            </a:prstGeom>
            <a:noFill/>
            <a:ln w="28575" cap="flat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2677" name="Google Shape;2677;p3"/>
            <p:cNvCxnSpPr/>
            <p:nvPr/>
          </p:nvCxnSpPr>
          <p:spPr>
            <a:xfrm>
              <a:off x="3452063" y="4158750"/>
              <a:ext cx="0" cy="269100"/>
            </a:xfrm>
            <a:prstGeom prst="straightConnector1">
              <a:avLst/>
            </a:prstGeom>
            <a:noFill/>
            <a:ln w="28575" cap="flat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2678" name="Google Shape;2678;p3"/>
            <p:cNvCxnSpPr/>
            <p:nvPr/>
          </p:nvCxnSpPr>
          <p:spPr>
            <a:xfrm>
              <a:off x="3446659" y="3111871"/>
              <a:ext cx="0" cy="172200"/>
            </a:xfrm>
            <a:prstGeom prst="straightConnector1">
              <a:avLst/>
            </a:prstGeom>
            <a:noFill/>
            <a:ln w="28575" cap="flat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2679" name="Google Shape;2679;p3"/>
            <p:cNvCxnSpPr/>
            <p:nvPr/>
          </p:nvCxnSpPr>
          <p:spPr>
            <a:xfrm>
              <a:off x="3449231" y="2034975"/>
              <a:ext cx="5700" cy="153900"/>
            </a:xfrm>
            <a:prstGeom prst="straightConnector1">
              <a:avLst/>
            </a:prstGeom>
            <a:noFill/>
            <a:ln w="28575" cap="flat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2680" name="Google Shape;2680;p3"/>
            <p:cNvCxnSpPr/>
            <p:nvPr/>
          </p:nvCxnSpPr>
          <p:spPr>
            <a:xfrm flipH="1">
              <a:off x="3436511" y="919951"/>
              <a:ext cx="6300" cy="132000"/>
            </a:xfrm>
            <a:prstGeom prst="straightConnector1">
              <a:avLst/>
            </a:prstGeom>
            <a:noFill/>
            <a:ln w="28575" cap="flat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2681" name="Google Shape;2681;p3"/>
            <p:cNvCxnSpPr/>
            <p:nvPr/>
          </p:nvCxnSpPr>
          <p:spPr>
            <a:xfrm rot="10800000" flipH="1">
              <a:off x="3436488" y="1046038"/>
              <a:ext cx="1518300" cy="10500"/>
            </a:xfrm>
            <a:prstGeom prst="straightConnector1">
              <a:avLst/>
            </a:prstGeom>
            <a:noFill/>
            <a:ln w="28575" cap="flat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2682" name="Google Shape;2682;p3"/>
          <p:cNvGrpSpPr/>
          <p:nvPr/>
        </p:nvGrpSpPr>
        <p:grpSpPr>
          <a:xfrm>
            <a:off x="6802088" y="626525"/>
            <a:ext cx="774910" cy="3192315"/>
            <a:chOff x="6802088" y="626525"/>
            <a:chExt cx="774910" cy="3192315"/>
          </a:xfrm>
        </p:grpSpPr>
        <p:grpSp>
          <p:nvGrpSpPr>
            <p:cNvPr id="2683" name="Google Shape;2683;p3"/>
            <p:cNvGrpSpPr/>
            <p:nvPr/>
          </p:nvGrpSpPr>
          <p:grpSpPr>
            <a:xfrm>
              <a:off x="6802098" y="626525"/>
              <a:ext cx="774900" cy="440100"/>
              <a:chOff x="6802098" y="626525"/>
              <a:chExt cx="774900" cy="440100"/>
            </a:xfrm>
          </p:grpSpPr>
          <p:sp>
            <p:nvSpPr>
              <p:cNvPr id="2684" name="Google Shape;2684;p3"/>
              <p:cNvSpPr/>
              <p:nvPr/>
            </p:nvSpPr>
            <p:spPr>
              <a:xfrm>
                <a:off x="7081098" y="626525"/>
                <a:ext cx="495900" cy="440100"/>
              </a:xfrm>
              <a:prstGeom prst="ellipse">
                <a:avLst/>
              </a:prstGeom>
              <a:solidFill>
                <a:schemeClr val="lt2"/>
              </a:solidFill>
              <a:ln w="28575" cap="flat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2685" name="Google Shape;2685;p3"/>
              <p:cNvCxnSpPr>
                <a:endCxn id="2684" idx="2"/>
              </p:cNvCxnSpPr>
              <p:nvPr/>
            </p:nvCxnSpPr>
            <p:spPr>
              <a:xfrm>
                <a:off x="6802098" y="846575"/>
                <a:ext cx="279000" cy="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2686" name="Google Shape;2686;p3"/>
              <p:cNvCxnSpPr>
                <a:stCxn id="2684" idx="1"/>
                <a:endCxn id="2684" idx="5"/>
              </p:cNvCxnSpPr>
              <p:nvPr/>
            </p:nvCxnSpPr>
            <p:spPr>
              <a:xfrm>
                <a:off x="7153721" y="690976"/>
                <a:ext cx="350700" cy="31110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2687" name="Google Shape;2687;p3"/>
              <p:cNvCxnSpPr>
                <a:stCxn id="2684" idx="7"/>
                <a:endCxn id="2684" idx="3"/>
              </p:cNvCxnSpPr>
              <p:nvPr/>
            </p:nvCxnSpPr>
            <p:spPr>
              <a:xfrm flipH="1">
                <a:off x="7153675" y="690976"/>
                <a:ext cx="350700" cy="31110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2688" name="Google Shape;2688;p3"/>
            <p:cNvGrpSpPr/>
            <p:nvPr/>
          </p:nvGrpSpPr>
          <p:grpSpPr>
            <a:xfrm>
              <a:off x="6802098" y="2002550"/>
              <a:ext cx="774900" cy="440100"/>
              <a:chOff x="6802098" y="626525"/>
              <a:chExt cx="774900" cy="440100"/>
            </a:xfrm>
          </p:grpSpPr>
          <p:sp>
            <p:nvSpPr>
              <p:cNvPr id="2689" name="Google Shape;2689;p3"/>
              <p:cNvSpPr/>
              <p:nvPr/>
            </p:nvSpPr>
            <p:spPr>
              <a:xfrm>
                <a:off x="7081098" y="626525"/>
                <a:ext cx="495900" cy="440100"/>
              </a:xfrm>
              <a:prstGeom prst="ellipse">
                <a:avLst/>
              </a:prstGeom>
              <a:solidFill>
                <a:schemeClr val="lt2"/>
              </a:solidFill>
              <a:ln w="28575" cap="flat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2690" name="Google Shape;2690;p3"/>
              <p:cNvCxnSpPr>
                <a:endCxn id="2689" idx="2"/>
              </p:cNvCxnSpPr>
              <p:nvPr/>
            </p:nvCxnSpPr>
            <p:spPr>
              <a:xfrm>
                <a:off x="6802098" y="846575"/>
                <a:ext cx="279000" cy="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2691" name="Google Shape;2691;p3"/>
              <p:cNvCxnSpPr>
                <a:stCxn id="2689" idx="1"/>
                <a:endCxn id="2689" idx="5"/>
              </p:cNvCxnSpPr>
              <p:nvPr/>
            </p:nvCxnSpPr>
            <p:spPr>
              <a:xfrm>
                <a:off x="7153721" y="690976"/>
                <a:ext cx="350700" cy="31110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2692" name="Google Shape;2692;p3"/>
              <p:cNvCxnSpPr>
                <a:stCxn id="2689" idx="7"/>
                <a:endCxn id="2689" idx="3"/>
              </p:cNvCxnSpPr>
              <p:nvPr/>
            </p:nvCxnSpPr>
            <p:spPr>
              <a:xfrm flipH="1">
                <a:off x="7153675" y="690976"/>
                <a:ext cx="350700" cy="31110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2693" name="Google Shape;2693;p3"/>
            <p:cNvGrpSpPr/>
            <p:nvPr/>
          </p:nvGrpSpPr>
          <p:grpSpPr>
            <a:xfrm>
              <a:off x="6802088" y="3378740"/>
              <a:ext cx="774900" cy="440100"/>
              <a:chOff x="6802098" y="626525"/>
              <a:chExt cx="774900" cy="440100"/>
            </a:xfrm>
          </p:grpSpPr>
          <p:sp>
            <p:nvSpPr>
              <p:cNvPr id="2694" name="Google Shape;2694;p3"/>
              <p:cNvSpPr/>
              <p:nvPr/>
            </p:nvSpPr>
            <p:spPr>
              <a:xfrm>
                <a:off x="7081098" y="626525"/>
                <a:ext cx="495900" cy="440100"/>
              </a:xfrm>
              <a:prstGeom prst="ellipse">
                <a:avLst/>
              </a:prstGeom>
              <a:solidFill>
                <a:schemeClr val="lt2"/>
              </a:solidFill>
              <a:ln w="28575" cap="flat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2695" name="Google Shape;2695;p3"/>
              <p:cNvCxnSpPr>
                <a:endCxn id="2694" idx="2"/>
              </p:cNvCxnSpPr>
              <p:nvPr/>
            </p:nvCxnSpPr>
            <p:spPr>
              <a:xfrm>
                <a:off x="6802098" y="846575"/>
                <a:ext cx="279000" cy="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2696" name="Google Shape;2696;p3"/>
              <p:cNvCxnSpPr>
                <a:stCxn id="2694" idx="1"/>
                <a:endCxn id="2694" idx="5"/>
              </p:cNvCxnSpPr>
              <p:nvPr/>
            </p:nvCxnSpPr>
            <p:spPr>
              <a:xfrm>
                <a:off x="7153721" y="690976"/>
                <a:ext cx="350700" cy="31110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2697" name="Google Shape;2697;p3"/>
              <p:cNvCxnSpPr>
                <a:stCxn id="2694" idx="7"/>
                <a:endCxn id="2694" idx="3"/>
              </p:cNvCxnSpPr>
              <p:nvPr/>
            </p:nvCxnSpPr>
            <p:spPr>
              <a:xfrm flipH="1">
                <a:off x="7153675" y="690976"/>
                <a:ext cx="350700" cy="31110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</p:grpSp>
      <p:grpSp>
        <p:nvGrpSpPr>
          <p:cNvPr id="2698" name="Google Shape;2698;p3"/>
          <p:cNvGrpSpPr/>
          <p:nvPr/>
        </p:nvGrpSpPr>
        <p:grpSpPr>
          <a:xfrm>
            <a:off x="2315589" y="48375"/>
            <a:ext cx="2066382" cy="4141081"/>
            <a:chOff x="2315589" y="48375"/>
            <a:chExt cx="2066382" cy="4141081"/>
          </a:xfrm>
        </p:grpSpPr>
        <p:grpSp>
          <p:nvGrpSpPr>
            <p:cNvPr id="2699" name="Google Shape;2699;p3"/>
            <p:cNvGrpSpPr/>
            <p:nvPr/>
          </p:nvGrpSpPr>
          <p:grpSpPr>
            <a:xfrm>
              <a:off x="2576714" y="286462"/>
              <a:ext cx="1805258" cy="3872276"/>
              <a:chOff x="2576714" y="286462"/>
              <a:chExt cx="1805258" cy="3872276"/>
            </a:xfrm>
          </p:grpSpPr>
          <p:grpSp>
            <p:nvGrpSpPr>
              <p:cNvPr id="2700" name="Google Shape;2700;p3"/>
              <p:cNvGrpSpPr/>
              <p:nvPr/>
            </p:nvGrpSpPr>
            <p:grpSpPr>
              <a:xfrm>
                <a:off x="3174907" y="286644"/>
                <a:ext cx="1207064" cy="3872094"/>
                <a:chOff x="3174827" y="286584"/>
                <a:chExt cx="1207064" cy="4551656"/>
              </a:xfrm>
            </p:grpSpPr>
            <p:grpSp>
              <p:nvGrpSpPr>
                <p:cNvPr id="2701" name="Google Shape;2701;p3"/>
                <p:cNvGrpSpPr/>
                <p:nvPr/>
              </p:nvGrpSpPr>
              <p:grpSpPr>
                <a:xfrm>
                  <a:off x="3174827" y="286584"/>
                  <a:ext cx="1207053" cy="766154"/>
                  <a:chOff x="3240764" y="1384440"/>
                  <a:chExt cx="1207053" cy="766154"/>
                </a:xfrm>
              </p:grpSpPr>
              <p:grpSp>
                <p:nvGrpSpPr>
                  <p:cNvPr id="2702" name="Google Shape;2702;p3"/>
                  <p:cNvGrpSpPr/>
                  <p:nvPr/>
                </p:nvGrpSpPr>
                <p:grpSpPr>
                  <a:xfrm>
                    <a:off x="3240764" y="1384440"/>
                    <a:ext cx="301021" cy="766154"/>
                    <a:chOff x="3249425" y="1555375"/>
                    <a:chExt cx="653400" cy="1780511"/>
                  </a:xfrm>
                </p:grpSpPr>
                <p:cxnSp>
                  <p:nvCxnSpPr>
                    <p:cNvPr id="2703" name="Google Shape;2703;p3"/>
                    <p:cNvCxnSpPr/>
                    <p:nvPr/>
                  </p:nvCxnSpPr>
                  <p:spPr>
                    <a:xfrm>
                      <a:off x="3348938" y="1910818"/>
                      <a:ext cx="498000" cy="319800"/>
                    </a:xfrm>
                    <a:prstGeom prst="straightConnector1">
                      <a:avLst/>
                    </a:prstGeom>
                    <a:noFill/>
                    <a:ln w="381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cxnSp>
                  <p:nvCxnSpPr>
                    <p:cNvPr id="2704" name="Google Shape;2704;p3"/>
                    <p:cNvCxnSpPr/>
                    <p:nvPr/>
                  </p:nvCxnSpPr>
                  <p:spPr>
                    <a:xfrm rot="10800000" flipH="1">
                      <a:off x="3352944" y="2217639"/>
                      <a:ext cx="483300" cy="340800"/>
                    </a:xfrm>
                    <a:prstGeom prst="straightConnector1">
                      <a:avLst/>
                    </a:prstGeom>
                    <a:noFill/>
                    <a:ln w="38100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sp>
                  <p:nvSpPr>
                    <p:cNvPr id="2705" name="Google Shape;2705;p3"/>
                    <p:cNvSpPr/>
                    <p:nvPr/>
                  </p:nvSpPr>
                  <p:spPr>
                    <a:xfrm>
                      <a:off x="3280800" y="2558450"/>
                      <a:ext cx="159600" cy="1410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>
                      <a:defPPr marR="0" lvl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defPPr>
                      <a:lvl1pPr marR="0" lvl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lvl1pPr>
                    </a:lstStyle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706" name="Google Shape;2706;p3"/>
                    <p:cNvSpPr/>
                    <p:nvPr/>
                  </p:nvSpPr>
                  <p:spPr>
                    <a:xfrm rot="10800000">
                      <a:off x="3249425" y="1745575"/>
                      <a:ext cx="176400" cy="1746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>
                      <a:defPPr marR="0" lvl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defPPr>
                      <a:lvl1pPr marR="0" lvl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lvl1pPr>
                    </a:lstStyle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cxnSp>
                  <p:nvCxnSpPr>
                    <p:cNvPr id="2707" name="Google Shape;2707;p3"/>
                    <p:cNvCxnSpPr>
                      <a:stCxn id="2706" idx="4"/>
                    </p:cNvCxnSpPr>
                    <p:nvPr/>
                  </p:nvCxnSpPr>
                  <p:spPr>
                    <a:xfrm rot="10800000">
                      <a:off x="3331025" y="1555375"/>
                      <a:ext cx="6600" cy="190200"/>
                    </a:xfrm>
                    <a:prstGeom prst="straightConnector1">
                      <a:avLst/>
                    </a:prstGeom>
                    <a:noFill/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cxnSp>
                  <p:nvCxnSpPr>
                    <p:cNvPr id="2708" name="Google Shape;2708;p3"/>
                    <p:cNvCxnSpPr/>
                    <p:nvPr/>
                  </p:nvCxnSpPr>
                  <p:spPr>
                    <a:xfrm rot="10800000">
                      <a:off x="3357300" y="2699450"/>
                      <a:ext cx="6600" cy="189300"/>
                    </a:xfrm>
                    <a:prstGeom prst="straightConnector1">
                      <a:avLst/>
                    </a:prstGeom>
                    <a:noFill/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cxnSp>
                  <p:nvCxnSpPr>
                    <p:cNvPr id="2709" name="Google Shape;2709;p3"/>
                    <p:cNvCxnSpPr/>
                    <p:nvPr/>
                  </p:nvCxnSpPr>
                  <p:spPr>
                    <a:xfrm rot="10800000">
                      <a:off x="3836377" y="2217786"/>
                      <a:ext cx="5700" cy="1118100"/>
                    </a:xfrm>
                    <a:prstGeom prst="straightConnector1">
                      <a:avLst/>
                    </a:prstGeom>
                    <a:noFill/>
                    <a:ln w="2857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sp>
                  <p:nvSpPr>
                    <p:cNvPr id="2710" name="Google Shape;2710;p3"/>
                    <p:cNvSpPr/>
                    <p:nvPr/>
                  </p:nvSpPr>
                  <p:spPr>
                    <a:xfrm>
                      <a:off x="3782225" y="2167200"/>
                      <a:ext cx="120600" cy="141000"/>
                    </a:xfrm>
                    <a:prstGeom prst="ellipse">
                      <a:avLst/>
                    </a:prstGeom>
                    <a:solidFill>
                      <a:schemeClr val="dk1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>
                      <a:defPPr marR="0" lvl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defPPr>
                      <a:lvl1pPr marR="0" lvl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lvl1pPr>
                    </a:lstStyle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  <p:grpSp>
                <p:nvGrpSpPr>
                  <p:cNvPr id="2711" name="Google Shape;2711;p3"/>
                  <p:cNvGrpSpPr/>
                  <p:nvPr/>
                </p:nvGrpSpPr>
                <p:grpSpPr>
                  <a:xfrm>
                    <a:off x="3678586" y="1384440"/>
                    <a:ext cx="301021" cy="766154"/>
                    <a:chOff x="3249425" y="1555375"/>
                    <a:chExt cx="653400" cy="1780511"/>
                  </a:xfrm>
                </p:grpSpPr>
                <p:cxnSp>
                  <p:nvCxnSpPr>
                    <p:cNvPr id="2712" name="Google Shape;2712;p3"/>
                    <p:cNvCxnSpPr/>
                    <p:nvPr/>
                  </p:nvCxnSpPr>
                  <p:spPr>
                    <a:xfrm>
                      <a:off x="3348938" y="1910818"/>
                      <a:ext cx="498000" cy="319800"/>
                    </a:xfrm>
                    <a:prstGeom prst="straightConnector1">
                      <a:avLst/>
                    </a:prstGeom>
                    <a:noFill/>
                    <a:ln w="381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cxnSp>
                  <p:nvCxnSpPr>
                    <p:cNvPr id="2713" name="Google Shape;2713;p3"/>
                    <p:cNvCxnSpPr/>
                    <p:nvPr/>
                  </p:nvCxnSpPr>
                  <p:spPr>
                    <a:xfrm rot="10800000" flipH="1">
                      <a:off x="3352944" y="2217639"/>
                      <a:ext cx="483300" cy="340800"/>
                    </a:xfrm>
                    <a:prstGeom prst="straightConnector1">
                      <a:avLst/>
                    </a:prstGeom>
                    <a:noFill/>
                    <a:ln w="38100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sp>
                  <p:nvSpPr>
                    <p:cNvPr id="2714" name="Google Shape;2714;p3"/>
                    <p:cNvSpPr/>
                    <p:nvPr/>
                  </p:nvSpPr>
                  <p:spPr>
                    <a:xfrm>
                      <a:off x="3280800" y="2558450"/>
                      <a:ext cx="159600" cy="1410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>
                      <a:defPPr marR="0" lvl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defPPr>
                      <a:lvl1pPr marR="0" lvl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lvl1pPr>
                    </a:lstStyle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715" name="Google Shape;2715;p3"/>
                    <p:cNvSpPr/>
                    <p:nvPr/>
                  </p:nvSpPr>
                  <p:spPr>
                    <a:xfrm rot="10800000">
                      <a:off x="3249425" y="1745575"/>
                      <a:ext cx="176400" cy="1746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>
                      <a:defPPr marR="0" lvl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defPPr>
                      <a:lvl1pPr marR="0" lvl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lvl1pPr>
                    </a:lstStyle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cxnSp>
                  <p:nvCxnSpPr>
                    <p:cNvPr id="2716" name="Google Shape;2716;p3"/>
                    <p:cNvCxnSpPr>
                      <a:stCxn id="2715" idx="4"/>
                    </p:cNvCxnSpPr>
                    <p:nvPr/>
                  </p:nvCxnSpPr>
                  <p:spPr>
                    <a:xfrm rot="10800000">
                      <a:off x="3331025" y="1555375"/>
                      <a:ext cx="6600" cy="190200"/>
                    </a:xfrm>
                    <a:prstGeom prst="straightConnector1">
                      <a:avLst/>
                    </a:prstGeom>
                    <a:noFill/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cxnSp>
                  <p:nvCxnSpPr>
                    <p:cNvPr id="2717" name="Google Shape;2717;p3"/>
                    <p:cNvCxnSpPr/>
                    <p:nvPr/>
                  </p:nvCxnSpPr>
                  <p:spPr>
                    <a:xfrm rot="10800000">
                      <a:off x="3357300" y="2699450"/>
                      <a:ext cx="6600" cy="189300"/>
                    </a:xfrm>
                    <a:prstGeom prst="straightConnector1">
                      <a:avLst/>
                    </a:prstGeom>
                    <a:noFill/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cxnSp>
                  <p:nvCxnSpPr>
                    <p:cNvPr id="2718" name="Google Shape;2718;p3"/>
                    <p:cNvCxnSpPr/>
                    <p:nvPr/>
                  </p:nvCxnSpPr>
                  <p:spPr>
                    <a:xfrm rot="10800000">
                      <a:off x="3836377" y="2217786"/>
                      <a:ext cx="5700" cy="1118100"/>
                    </a:xfrm>
                    <a:prstGeom prst="straightConnector1">
                      <a:avLst/>
                    </a:prstGeom>
                    <a:noFill/>
                    <a:ln w="2857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sp>
                  <p:nvSpPr>
                    <p:cNvPr id="2719" name="Google Shape;2719;p3"/>
                    <p:cNvSpPr/>
                    <p:nvPr/>
                  </p:nvSpPr>
                  <p:spPr>
                    <a:xfrm>
                      <a:off x="3782225" y="2167200"/>
                      <a:ext cx="120600" cy="141000"/>
                    </a:xfrm>
                    <a:prstGeom prst="ellipse">
                      <a:avLst/>
                    </a:prstGeom>
                    <a:solidFill>
                      <a:schemeClr val="dk1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>
                      <a:defPPr marR="0" lvl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defPPr>
                      <a:lvl1pPr marR="0" lvl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lvl1pPr>
                    </a:lstStyle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  <p:grpSp>
                <p:nvGrpSpPr>
                  <p:cNvPr id="2720" name="Google Shape;2720;p3"/>
                  <p:cNvGrpSpPr/>
                  <p:nvPr/>
                </p:nvGrpSpPr>
                <p:grpSpPr>
                  <a:xfrm>
                    <a:off x="4146795" y="1384440"/>
                    <a:ext cx="301021" cy="766154"/>
                    <a:chOff x="3249425" y="1555375"/>
                    <a:chExt cx="653400" cy="1780511"/>
                  </a:xfrm>
                </p:grpSpPr>
                <p:cxnSp>
                  <p:nvCxnSpPr>
                    <p:cNvPr id="2721" name="Google Shape;2721;p3"/>
                    <p:cNvCxnSpPr/>
                    <p:nvPr/>
                  </p:nvCxnSpPr>
                  <p:spPr>
                    <a:xfrm>
                      <a:off x="3348938" y="1910818"/>
                      <a:ext cx="498000" cy="319800"/>
                    </a:xfrm>
                    <a:prstGeom prst="straightConnector1">
                      <a:avLst/>
                    </a:prstGeom>
                    <a:noFill/>
                    <a:ln w="381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cxnSp>
                  <p:nvCxnSpPr>
                    <p:cNvPr id="2722" name="Google Shape;2722;p3"/>
                    <p:cNvCxnSpPr/>
                    <p:nvPr/>
                  </p:nvCxnSpPr>
                  <p:spPr>
                    <a:xfrm rot="10800000" flipH="1">
                      <a:off x="3352944" y="2217639"/>
                      <a:ext cx="483300" cy="340800"/>
                    </a:xfrm>
                    <a:prstGeom prst="straightConnector1">
                      <a:avLst/>
                    </a:prstGeom>
                    <a:noFill/>
                    <a:ln w="38100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sp>
                  <p:nvSpPr>
                    <p:cNvPr id="2723" name="Google Shape;2723;p3"/>
                    <p:cNvSpPr/>
                    <p:nvPr/>
                  </p:nvSpPr>
                  <p:spPr>
                    <a:xfrm>
                      <a:off x="3280800" y="2558450"/>
                      <a:ext cx="159600" cy="1410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>
                      <a:defPPr marR="0" lvl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defPPr>
                      <a:lvl1pPr marR="0" lvl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lvl1pPr>
                    </a:lstStyle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724" name="Google Shape;2724;p3"/>
                    <p:cNvSpPr/>
                    <p:nvPr/>
                  </p:nvSpPr>
                  <p:spPr>
                    <a:xfrm rot="10800000">
                      <a:off x="3249425" y="1745575"/>
                      <a:ext cx="176400" cy="1746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>
                      <a:defPPr marR="0" lvl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defPPr>
                      <a:lvl1pPr marR="0" lvl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lvl1pPr>
                    </a:lstStyle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cxnSp>
                  <p:nvCxnSpPr>
                    <p:cNvPr id="2725" name="Google Shape;2725;p3"/>
                    <p:cNvCxnSpPr>
                      <a:stCxn id="2724" idx="4"/>
                    </p:cNvCxnSpPr>
                    <p:nvPr/>
                  </p:nvCxnSpPr>
                  <p:spPr>
                    <a:xfrm rot="10800000">
                      <a:off x="3331025" y="1555375"/>
                      <a:ext cx="6600" cy="190200"/>
                    </a:xfrm>
                    <a:prstGeom prst="straightConnector1">
                      <a:avLst/>
                    </a:prstGeom>
                    <a:noFill/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cxnSp>
                  <p:nvCxnSpPr>
                    <p:cNvPr id="2726" name="Google Shape;2726;p3"/>
                    <p:cNvCxnSpPr/>
                    <p:nvPr/>
                  </p:nvCxnSpPr>
                  <p:spPr>
                    <a:xfrm rot="10800000">
                      <a:off x="3357300" y="2699450"/>
                      <a:ext cx="6600" cy="189300"/>
                    </a:xfrm>
                    <a:prstGeom prst="straightConnector1">
                      <a:avLst/>
                    </a:prstGeom>
                    <a:noFill/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cxnSp>
                  <p:nvCxnSpPr>
                    <p:cNvPr id="2727" name="Google Shape;2727;p3"/>
                    <p:cNvCxnSpPr/>
                    <p:nvPr/>
                  </p:nvCxnSpPr>
                  <p:spPr>
                    <a:xfrm rot="10800000">
                      <a:off x="3836377" y="2217786"/>
                      <a:ext cx="5700" cy="1118100"/>
                    </a:xfrm>
                    <a:prstGeom prst="straightConnector1">
                      <a:avLst/>
                    </a:prstGeom>
                    <a:noFill/>
                    <a:ln w="2857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sp>
                  <p:nvSpPr>
                    <p:cNvPr id="2728" name="Google Shape;2728;p3"/>
                    <p:cNvSpPr/>
                    <p:nvPr/>
                  </p:nvSpPr>
                  <p:spPr>
                    <a:xfrm>
                      <a:off x="3782225" y="2167200"/>
                      <a:ext cx="120600" cy="141000"/>
                    </a:xfrm>
                    <a:prstGeom prst="ellipse">
                      <a:avLst/>
                    </a:prstGeom>
                    <a:solidFill>
                      <a:schemeClr val="dk1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>
                      <a:defPPr marR="0" lvl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defPPr>
                      <a:lvl1pPr marR="0" lvl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lvl1pPr>
                    </a:lstStyle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2729" name="Google Shape;2729;p3"/>
                <p:cNvGrpSpPr/>
                <p:nvPr/>
              </p:nvGrpSpPr>
              <p:grpSpPr>
                <a:xfrm>
                  <a:off x="3174839" y="1569862"/>
                  <a:ext cx="1207053" cy="766154"/>
                  <a:chOff x="3240764" y="1384440"/>
                  <a:chExt cx="1207053" cy="766154"/>
                </a:xfrm>
              </p:grpSpPr>
              <p:grpSp>
                <p:nvGrpSpPr>
                  <p:cNvPr id="2730" name="Google Shape;2730;p3"/>
                  <p:cNvGrpSpPr/>
                  <p:nvPr/>
                </p:nvGrpSpPr>
                <p:grpSpPr>
                  <a:xfrm>
                    <a:off x="3240764" y="1384440"/>
                    <a:ext cx="301021" cy="766154"/>
                    <a:chOff x="3249425" y="1555375"/>
                    <a:chExt cx="653400" cy="1780511"/>
                  </a:xfrm>
                </p:grpSpPr>
                <p:cxnSp>
                  <p:nvCxnSpPr>
                    <p:cNvPr id="2731" name="Google Shape;2731;p3"/>
                    <p:cNvCxnSpPr/>
                    <p:nvPr/>
                  </p:nvCxnSpPr>
                  <p:spPr>
                    <a:xfrm>
                      <a:off x="3348938" y="1910818"/>
                      <a:ext cx="498000" cy="319800"/>
                    </a:xfrm>
                    <a:prstGeom prst="straightConnector1">
                      <a:avLst/>
                    </a:prstGeom>
                    <a:noFill/>
                    <a:ln w="381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cxnSp>
                  <p:nvCxnSpPr>
                    <p:cNvPr id="2732" name="Google Shape;2732;p3"/>
                    <p:cNvCxnSpPr/>
                    <p:nvPr/>
                  </p:nvCxnSpPr>
                  <p:spPr>
                    <a:xfrm rot="10800000" flipH="1">
                      <a:off x="3352944" y="2217639"/>
                      <a:ext cx="483300" cy="340800"/>
                    </a:xfrm>
                    <a:prstGeom prst="straightConnector1">
                      <a:avLst/>
                    </a:prstGeom>
                    <a:noFill/>
                    <a:ln w="38100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sp>
                  <p:nvSpPr>
                    <p:cNvPr id="2733" name="Google Shape;2733;p3"/>
                    <p:cNvSpPr/>
                    <p:nvPr/>
                  </p:nvSpPr>
                  <p:spPr>
                    <a:xfrm>
                      <a:off x="3280800" y="2558450"/>
                      <a:ext cx="159600" cy="1410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>
                      <a:defPPr marR="0" lvl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defPPr>
                      <a:lvl1pPr marR="0" lvl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lvl1pPr>
                    </a:lstStyle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734" name="Google Shape;2734;p3"/>
                    <p:cNvSpPr/>
                    <p:nvPr/>
                  </p:nvSpPr>
                  <p:spPr>
                    <a:xfrm rot="10800000">
                      <a:off x="3249425" y="1745575"/>
                      <a:ext cx="176400" cy="1746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>
                      <a:defPPr marR="0" lvl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defPPr>
                      <a:lvl1pPr marR="0" lvl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lvl1pPr>
                    </a:lstStyle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cxnSp>
                  <p:nvCxnSpPr>
                    <p:cNvPr id="2735" name="Google Shape;2735;p3"/>
                    <p:cNvCxnSpPr>
                      <a:stCxn id="2734" idx="4"/>
                    </p:cNvCxnSpPr>
                    <p:nvPr/>
                  </p:nvCxnSpPr>
                  <p:spPr>
                    <a:xfrm rot="10800000">
                      <a:off x="3331025" y="1555375"/>
                      <a:ext cx="6600" cy="190200"/>
                    </a:xfrm>
                    <a:prstGeom prst="straightConnector1">
                      <a:avLst/>
                    </a:prstGeom>
                    <a:noFill/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cxnSp>
                  <p:nvCxnSpPr>
                    <p:cNvPr id="2736" name="Google Shape;2736;p3"/>
                    <p:cNvCxnSpPr/>
                    <p:nvPr/>
                  </p:nvCxnSpPr>
                  <p:spPr>
                    <a:xfrm rot="10800000">
                      <a:off x="3357300" y="2699450"/>
                      <a:ext cx="6600" cy="189300"/>
                    </a:xfrm>
                    <a:prstGeom prst="straightConnector1">
                      <a:avLst/>
                    </a:prstGeom>
                    <a:noFill/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cxnSp>
                  <p:nvCxnSpPr>
                    <p:cNvPr id="2737" name="Google Shape;2737;p3"/>
                    <p:cNvCxnSpPr/>
                    <p:nvPr/>
                  </p:nvCxnSpPr>
                  <p:spPr>
                    <a:xfrm rot="10800000">
                      <a:off x="3836377" y="2217786"/>
                      <a:ext cx="5700" cy="1118100"/>
                    </a:xfrm>
                    <a:prstGeom prst="straightConnector1">
                      <a:avLst/>
                    </a:prstGeom>
                    <a:noFill/>
                    <a:ln w="2857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sp>
                  <p:nvSpPr>
                    <p:cNvPr id="2738" name="Google Shape;2738;p3"/>
                    <p:cNvSpPr/>
                    <p:nvPr/>
                  </p:nvSpPr>
                  <p:spPr>
                    <a:xfrm>
                      <a:off x="3782225" y="2167200"/>
                      <a:ext cx="120600" cy="141000"/>
                    </a:xfrm>
                    <a:prstGeom prst="ellipse">
                      <a:avLst/>
                    </a:prstGeom>
                    <a:solidFill>
                      <a:schemeClr val="dk1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>
                      <a:defPPr marR="0" lvl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defPPr>
                      <a:lvl1pPr marR="0" lvl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lvl1pPr>
                    </a:lstStyle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  <p:grpSp>
                <p:nvGrpSpPr>
                  <p:cNvPr id="2739" name="Google Shape;2739;p3"/>
                  <p:cNvGrpSpPr/>
                  <p:nvPr/>
                </p:nvGrpSpPr>
                <p:grpSpPr>
                  <a:xfrm>
                    <a:off x="3678586" y="1384440"/>
                    <a:ext cx="301021" cy="766154"/>
                    <a:chOff x="3249425" y="1555375"/>
                    <a:chExt cx="653400" cy="1780511"/>
                  </a:xfrm>
                </p:grpSpPr>
                <p:cxnSp>
                  <p:nvCxnSpPr>
                    <p:cNvPr id="2740" name="Google Shape;2740;p3"/>
                    <p:cNvCxnSpPr/>
                    <p:nvPr/>
                  </p:nvCxnSpPr>
                  <p:spPr>
                    <a:xfrm>
                      <a:off x="3348938" y="1910818"/>
                      <a:ext cx="498000" cy="319800"/>
                    </a:xfrm>
                    <a:prstGeom prst="straightConnector1">
                      <a:avLst/>
                    </a:prstGeom>
                    <a:noFill/>
                    <a:ln w="381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cxnSp>
                  <p:nvCxnSpPr>
                    <p:cNvPr id="2741" name="Google Shape;2741;p3"/>
                    <p:cNvCxnSpPr/>
                    <p:nvPr/>
                  </p:nvCxnSpPr>
                  <p:spPr>
                    <a:xfrm rot="10800000" flipH="1">
                      <a:off x="3352944" y="2217639"/>
                      <a:ext cx="483300" cy="340800"/>
                    </a:xfrm>
                    <a:prstGeom prst="straightConnector1">
                      <a:avLst/>
                    </a:prstGeom>
                    <a:noFill/>
                    <a:ln w="38100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sp>
                  <p:nvSpPr>
                    <p:cNvPr id="2742" name="Google Shape;2742;p3"/>
                    <p:cNvSpPr/>
                    <p:nvPr/>
                  </p:nvSpPr>
                  <p:spPr>
                    <a:xfrm>
                      <a:off x="3280800" y="2558450"/>
                      <a:ext cx="159600" cy="1410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>
                      <a:defPPr marR="0" lvl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defPPr>
                      <a:lvl1pPr marR="0" lvl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lvl1pPr>
                    </a:lstStyle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743" name="Google Shape;2743;p3"/>
                    <p:cNvSpPr/>
                    <p:nvPr/>
                  </p:nvSpPr>
                  <p:spPr>
                    <a:xfrm rot="10800000">
                      <a:off x="3249425" y="1745575"/>
                      <a:ext cx="176400" cy="1746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>
                      <a:defPPr marR="0" lvl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defPPr>
                      <a:lvl1pPr marR="0" lvl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lvl1pPr>
                    </a:lstStyle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cxnSp>
                  <p:nvCxnSpPr>
                    <p:cNvPr id="2744" name="Google Shape;2744;p3"/>
                    <p:cNvCxnSpPr>
                      <a:stCxn id="2743" idx="4"/>
                    </p:cNvCxnSpPr>
                    <p:nvPr/>
                  </p:nvCxnSpPr>
                  <p:spPr>
                    <a:xfrm rot="10800000">
                      <a:off x="3331025" y="1555375"/>
                      <a:ext cx="6600" cy="190200"/>
                    </a:xfrm>
                    <a:prstGeom prst="straightConnector1">
                      <a:avLst/>
                    </a:prstGeom>
                    <a:noFill/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cxnSp>
                  <p:nvCxnSpPr>
                    <p:cNvPr id="2745" name="Google Shape;2745;p3"/>
                    <p:cNvCxnSpPr/>
                    <p:nvPr/>
                  </p:nvCxnSpPr>
                  <p:spPr>
                    <a:xfrm rot="10800000">
                      <a:off x="3357300" y="2699450"/>
                      <a:ext cx="6600" cy="189300"/>
                    </a:xfrm>
                    <a:prstGeom prst="straightConnector1">
                      <a:avLst/>
                    </a:prstGeom>
                    <a:noFill/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cxnSp>
                  <p:nvCxnSpPr>
                    <p:cNvPr id="2746" name="Google Shape;2746;p3"/>
                    <p:cNvCxnSpPr/>
                    <p:nvPr/>
                  </p:nvCxnSpPr>
                  <p:spPr>
                    <a:xfrm rot="10800000">
                      <a:off x="3836377" y="2217786"/>
                      <a:ext cx="5700" cy="1118100"/>
                    </a:xfrm>
                    <a:prstGeom prst="straightConnector1">
                      <a:avLst/>
                    </a:prstGeom>
                    <a:noFill/>
                    <a:ln w="2857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sp>
                  <p:nvSpPr>
                    <p:cNvPr id="2747" name="Google Shape;2747;p3"/>
                    <p:cNvSpPr/>
                    <p:nvPr/>
                  </p:nvSpPr>
                  <p:spPr>
                    <a:xfrm>
                      <a:off x="3782225" y="2167200"/>
                      <a:ext cx="120600" cy="141000"/>
                    </a:xfrm>
                    <a:prstGeom prst="ellipse">
                      <a:avLst/>
                    </a:prstGeom>
                    <a:solidFill>
                      <a:schemeClr val="dk1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>
                      <a:defPPr marR="0" lvl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defPPr>
                      <a:lvl1pPr marR="0" lvl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lvl1pPr>
                    </a:lstStyle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  <p:grpSp>
                <p:nvGrpSpPr>
                  <p:cNvPr id="2748" name="Google Shape;2748;p3"/>
                  <p:cNvGrpSpPr/>
                  <p:nvPr/>
                </p:nvGrpSpPr>
                <p:grpSpPr>
                  <a:xfrm>
                    <a:off x="4146795" y="1384440"/>
                    <a:ext cx="301021" cy="766154"/>
                    <a:chOff x="3249425" y="1555375"/>
                    <a:chExt cx="653400" cy="1780511"/>
                  </a:xfrm>
                </p:grpSpPr>
                <p:cxnSp>
                  <p:nvCxnSpPr>
                    <p:cNvPr id="2749" name="Google Shape;2749;p3"/>
                    <p:cNvCxnSpPr/>
                    <p:nvPr/>
                  </p:nvCxnSpPr>
                  <p:spPr>
                    <a:xfrm>
                      <a:off x="3348938" y="1910818"/>
                      <a:ext cx="498000" cy="319800"/>
                    </a:xfrm>
                    <a:prstGeom prst="straightConnector1">
                      <a:avLst/>
                    </a:prstGeom>
                    <a:noFill/>
                    <a:ln w="38100" cap="flat" cmpd="sng">
                      <a:solidFill>
                        <a:srgbClr val="FF0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cxnSp>
                  <p:nvCxnSpPr>
                    <p:cNvPr id="2750" name="Google Shape;2750;p3"/>
                    <p:cNvCxnSpPr/>
                    <p:nvPr/>
                  </p:nvCxnSpPr>
                  <p:spPr>
                    <a:xfrm rot="10800000" flipH="1">
                      <a:off x="3352944" y="2217639"/>
                      <a:ext cx="483300" cy="340800"/>
                    </a:xfrm>
                    <a:prstGeom prst="straightConnector1">
                      <a:avLst/>
                    </a:prstGeom>
                    <a:noFill/>
                    <a:ln w="381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sp>
                  <p:nvSpPr>
                    <p:cNvPr id="2751" name="Google Shape;2751;p3"/>
                    <p:cNvSpPr/>
                    <p:nvPr/>
                  </p:nvSpPr>
                  <p:spPr>
                    <a:xfrm>
                      <a:off x="3280800" y="2558450"/>
                      <a:ext cx="159600" cy="1410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>
                      <a:defPPr marR="0" lvl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defPPr>
                      <a:lvl1pPr marR="0" lvl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lvl1pPr>
                    </a:lstStyle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752" name="Google Shape;2752;p3"/>
                    <p:cNvSpPr/>
                    <p:nvPr/>
                  </p:nvSpPr>
                  <p:spPr>
                    <a:xfrm rot="10800000">
                      <a:off x="3249425" y="1745575"/>
                      <a:ext cx="176400" cy="1746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>
                      <a:defPPr marR="0" lvl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defPPr>
                      <a:lvl1pPr marR="0" lvl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lvl1pPr>
                    </a:lstStyle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cxnSp>
                  <p:nvCxnSpPr>
                    <p:cNvPr id="2753" name="Google Shape;2753;p3"/>
                    <p:cNvCxnSpPr>
                      <a:stCxn id="2752" idx="4"/>
                    </p:cNvCxnSpPr>
                    <p:nvPr/>
                  </p:nvCxnSpPr>
                  <p:spPr>
                    <a:xfrm rot="10800000">
                      <a:off x="3331025" y="1555375"/>
                      <a:ext cx="6600" cy="190200"/>
                    </a:xfrm>
                    <a:prstGeom prst="straightConnector1">
                      <a:avLst/>
                    </a:prstGeom>
                    <a:noFill/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cxnSp>
                  <p:nvCxnSpPr>
                    <p:cNvPr id="2754" name="Google Shape;2754;p3"/>
                    <p:cNvCxnSpPr/>
                    <p:nvPr/>
                  </p:nvCxnSpPr>
                  <p:spPr>
                    <a:xfrm rot="10800000">
                      <a:off x="3357300" y="2699450"/>
                      <a:ext cx="6600" cy="189300"/>
                    </a:xfrm>
                    <a:prstGeom prst="straightConnector1">
                      <a:avLst/>
                    </a:prstGeom>
                    <a:noFill/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cxnSp>
                  <p:nvCxnSpPr>
                    <p:cNvPr id="2755" name="Google Shape;2755;p3"/>
                    <p:cNvCxnSpPr/>
                    <p:nvPr/>
                  </p:nvCxnSpPr>
                  <p:spPr>
                    <a:xfrm rot="10800000">
                      <a:off x="3836377" y="2217786"/>
                      <a:ext cx="5700" cy="1118100"/>
                    </a:xfrm>
                    <a:prstGeom prst="straightConnector1">
                      <a:avLst/>
                    </a:prstGeom>
                    <a:noFill/>
                    <a:ln w="28575" cap="flat" cmpd="sng">
                      <a:solidFill>
                        <a:srgbClr val="FF0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sp>
                  <p:nvSpPr>
                    <p:cNvPr id="2756" name="Google Shape;2756;p3"/>
                    <p:cNvSpPr/>
                    <p:nvPr/>
                  </p:nvSpPr>
                  <p:spPr>
                    <a:xfrm>
                      <a:off x="3782225" y="2167200"/>
                      <a:ext cx="120600" cy="141000"/>
                    </a:xfrm>
                    <a:prstGeom prst="ellipse">
                      <a:avLst/>
                    </a:prstGeom>
                    <a:solidFill>
                      <a:schemeClr val="dk1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>
                      <a:defPPr marR="0" lvl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defPPr>
                      <a:lvl1pPr marR="0" lvl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lvl1pPr>
                    </a:lstStyle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2757" name="Google Shape;2757;p3"/>
                <p:cNvGrpSpPr/>
                <p:nvPr/>
              </p:nvGrpSpPr>
              <p:grpSpPr>
                <a:xfrm>
                  <a:off x="3174839" y="2853140"/>
                  <a:ext cx="1207053" cy="766154"/>
                  <a:chOff x="3240764" y="1384440"/>
                  <a:chExt cx="1207053" cy="766154"/>
                </a:xfrm>
              </p:grpSpPr>
              <p:grpSp>
                <p:nvGrpSpPr>
                  <p:cNvPr id="2758" name="Google Shape;2758;p3"/>
                  <p:cNvGrpSpPr/>
                  <p:nvPr/>
                </p:nvGrpSpPr>
                <p:grpSpPr>
                  <a:xfrm>
                    <a:off x="3240764" y="1384440"/>
                    <a:ext cx="301021" cy="766154"/>
                    <a:chOff x="3249425" y="1555375"/>
                    <a:chExt cx="653400" cy="1780511"/>
                  </a:xfrm>
                </p:grpSpPr>
                <p:cxnSp>
                  <p:nvCxnSpPr>
                    <p:cNvPr id="2759" name="Google Shape;2759;p3"/>
                    <p:cNvCxnSpPr/>
                    <p:nvPr/>
                  </p:nvCxnSpPr>
                  <p:spPr>
                    <a:xfrm>
                      <a:off x="3348938" y="1910818"/>
                      <a:ext cx="498000" cy="319800"/>
                    </a:xfrm>
                    <a:prstGeom prst="straightConnector1">
                      <a:avLst/>
                    </a:prstGeom>
                    <a:noFill/>
                    <a:ln w="381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cxnSp>
                  <p:nvCxnSpPr>
                    <p:cNvPr id="2760" name="Google Shape;2760;p3"/>
                    <p:cNvCxnSpPr/>
                    <p:nvPr/>
                  </p:nvCxnSpPr>
                  <p:spPr>
                    <a:xfrm rot="10800000" flipH="1">
                      <a:off x="3352944" y="2217639"/>
                      <a:ext cx="483300" cy="340800"/>
                    </a:xfrm>
                    <a:prstGeom prst="straightConnector1">
                      <a:avLst/>
                    </a:prstGeom>
                    <a:noFill/>
                    <a:ln w="38100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sp>
                  <p:nvSpPr>
                    <p:cNvPr id="2761" name="Google Shape;2761;p3"/>
                    <p:cNvSpPr/>
                    <p:nvPr/>
                  </p:nvSpPr>
                  <p:spPr>
                    <a:xfrm>
                      <a:off x="3280800" y="2558450"/>
                      <a:ext cx="159600" cy="1410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>
                      <a:defPPr marR="0" lvl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defPPr>
                      <a:lvl1pPr marR="0" lvl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lvl1pPr>
                    </a:lstStyle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762" name="Google Shape;2762;p3"/>
                    <p:cNvSpPr/>
                    <p:nvPr/>
                  </p:nvSpPr>
                  <p:spPr>
                    <a:xfrm rot="10800000">
                      <a:off x="3249425" y="1745575"/>
                      <a:ext cx="176400" cy="1746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>
                      <a:defPPr marR="0" lvl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defPPr>
                      <a:lvl1pPr marR="0" lvl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lvl1pPr>
                    </a:lstStyle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cxnSp>
                  <p:nvCxnSpPr>
                    <p:cNvPr id="2763" name="Google Shape;2763;p3"/>
                    <p:cNvCxnSpPr>
                      <a:stCxn id="2762" idx="4"/>
                    </p:cNvCxnSpPr>
                    <p:nvPr/>
                  </p:nvCxnSpPr>
                  <p:spPr>
                    <a:xfrm rot="10800000">
                      <a:off x="3331025" y="1555375"/>
                      <a:ext cx="6600" cy="190200"/>
                    </a:xfrm>
                    <a:prstGeom prst="straightConnector1">
                      <a:avLst/>
                    </a:prstGeom>
                    <a:noFill/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cxnSp>
                  <p:nvCxnSpPr>
                    <p:cNvPr id="2764" name="Google Shape;2764;p3"/>
                    <p:cNvCxnSpPr/>
                    <p:nvPr/>
                  </p:nvCxnSpPr>
                  <p:spPr>
                    <a:xfrm rot="10800000">
                      <a:off x="3357300" y="2699450"/>
                      <a:ext cx="6600" cy="189300"/>
                    </a:xfrm>
                    <a:prstGeom prst="straightConnector1">
                      <a:avLst/>
                    </a:prstGeom>
                    <a:noFill/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cxnSp>
                  <p:nvCxnSpPr>
                    <p:cNvPr id="2765" name="Google Shape;2765;p3"/>
                    <p:cNvCxnSpPr/>
                    <p:nvPr/>
                  </p:nvCxnSpPr>
                  <p:spPr>
                    <a:xfrm rot="10800000">
                      <a:off x="3836377" y="2217786"/>
                      <a:ext cx="5700" cy="1118100"/>
                    </a:xfrm>
                    <a:prstGeom prst="straightConnector1">
                      <a:avLst/>
                    </a:prstGeom>
                    <a:noFill/>
                    <a:ln w="2857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sp>
                  <p:nvSpPr>
                    <p:cNvPr id="2766" name="Google Shape;2766;p3"/>
                    <p:cNvSpPr/>
                    <p:nvPr/>
                  </p:nvSpPr>
                  <p:spPr>
                    <a:xfrm>
                      <a:off x="3782225" y="2167200"/>
                      <a:ext cx="120600" cy="141000"/>
                    </a:xfrm>
                    <a:prstGeom prst="ellipse">
                      <a:avLst/>
                    </a:prstGeom>
                    <a:solidFill>
                      <a:schemeClr val="dk1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>
                      <a:defPPr marR="0" lvl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defPPr>
                      <a:lvl1pPr marR="0" lvl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lvl1pPr>
                    </a:lstStyle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  <p:grpSp>
                <p:nvGrpSpPr>
                  <p:cNvPr id="2767" name="Google Shape;2767;p3"/>
                  <p:cNvGrpSpPr/>
                  <p:nvPr/>
                </p:nvGrpSpPr>
                <p:grpSpPr>
                  <a:xfrm>
                    <a:off x="3678586" y="1384440"/>
                    <a:ext cx="301021" cy="766154"/>
                    <a:chOff x="3249425" y="1555375"/>
                    <a:chExt cx="653400" cy="1780511"/>
                  </a:xfrm>
                </p:grpSpPr>
                <p:cxnSp>
                  <p:nvCxnSpPr>
                    <p:cNvPr id="2768" name="Google Shape;2768;p3"/>
                    <p:cNvCxnSpPr/>
                    <p:nvPr/>
                  </p:nvCxnSpPr>
                  <p:spPr>
                    <a:xfrm>
                      <a:off x="3348938" y="1910818"/>
                      <a:ext cx="498000" cy="319800"/>
                    </a:xfrm>
                    <a:prstGeom prst="straightConnector1">
                      <a:avLst/>
                    </a:prstGeom>
                    <a:noFill/>
                    <a:ln w="38100" cap="flat" cmpd="sng">
                      <a:solidFill>
                        <a:srgbClr val="FF0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cxnSp>
                  <p:nvCxnSpPr>
                    <p:cNvPr id="2769" name="Google Shape;2769;p3"/>
                    <p:cNvCxnSpPr/>
                    <p:nvPr/>
                  </p:nvCxnSpPr>
                  <p:spPr>
                    <a:xfrm rot="10800000" flipH="1">
                      <a:off x="3352944" y="2217639"/>
                      <a:ext cx="483300" cy="340800"/>
                    </a:xfrm>
                    <a:prstGeom prst="straightConnector1">
                      <a:avLst/>
                    </a:prstGeom>
                    <a:noFill/>
                    <a:ln w="381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sp>
                  <p:nvSpPr>
                    <p:cNvPr id="2770" name="Google Shape;2770;p3"/>
                    <p:cNvSpPr/>
                    <p:nvPr/>
                  </p:nvSpPr>
                  <p:spPr>
                    <a:xfrm>
                      <a:off x="3280800" y="2558450"/>
                      <a:ext cx="159600" cy="1410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>
                      <a:defPPr marR="0" lvl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defPPr>
                      <a:lvl1pPr marR="0" lvl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lvl1pPr>
                    </a:lstStyle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771" name="Google Shape;2771;p3"/>
                    <p:cNvSpPr/>
                    <p:nvPr/>
                  </p:nvSpPr>
                  <p:spPr>
                    <a:xfrm rot="10800000">
                      <a:off x="3249425" y="1745575"/>
                      <a:ext cx="176400" cy="1746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>
                      <a:defPPr marR="0" lvl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defPPr>
                      <a:lvl1pPr marR="0" lvl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lvl1pPr>
                    </a:lstStyle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cxnSp>
                  <p:nvCxnSpPr>
                    <p:cNvPr id="2772" name="Google Shape;2772;p3"/>
                    <p:cNvCxnSpPr>
                      <a:stCxn id="2771" idx="4"/>
                    </p:cNvCxnSpPr>
                    <p:nvPr/>
                  </p:nvCxnSpPr>
                  <p:spPr>
                    <a:xfrm rot="10800000">
                      <a:off x="3331025" y="1555375"/>
                      <a:ext cx="6600" cy="190200"/>
                    </a:xfrm>
                    <a:prstGeom prst="straightConnector1">
                      <a:avLst/>
                    </a:prstGeom>
                    <a:noFill/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cxnSp>
                  <p:nvCxnSpPr>
                    <p:cNvPr id="2773" name="Google Shape;2773;p3"/>
                    <p:cNvCxnSpPr/>
                    <p:nvPr/>
                  </p:nvCxnSpPr>
                  <p:spPr>
                    <a:xfrm rot="10800000">
                      <a:off x="3357300" y="2699450"/>
                      <a:ext cx="6600" cy="189300"/>
                    </a:xfrm>
                    <a:prstGeom prst="straightConnector1">
                      <a:avLst/>
                    </a:prstGeom>
                    <a:noFill/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cxnSp>
                  <p:nvCxnSpPr>
                    <p:cNvPr id="2774" name="Google Shape;2774;p3"/>
                    <p:cNvCxnSpPr/>
                    <p:nvPr/>
                  </p:nvCxnSpPr>
                  <p:spPr>
                    <a:xfrm rot="10800000">
                      <a:off x="3836377" y="2217786"/>
                      <a:ext cx="5700" cy="1118100"/>
                    </a:xfrm>
                    <a:prstGeom prst="straightConnector1">
                      <a:avLst/>
                    </a:prstGeom>
                    <a:noFill/>
                    <a:ln w="28575" cap="flat" cmpd="sng">
                      <a:solidFill>
                        <a:srgbClr val="FF0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sp>
                  <p:nvSpPr>
                    <p:cNvPr id="2775" name="Google Shape;2775;p3"/>
                    <p:cNvSpPr/>
                    <p:nvPr/>
                  </p:nvSpPr>
                  <p:spPr>
                    <a:xfrm>
                      <a:off x="3782225" y="2167200"/>
                      <a:ext cx="120600" cy="141000"/>
                    </a:xfrm>
                    <a:prstGeom prst="ellipse">
                      <a:avLst/>
                    </a:prstGeom>
                    <a:solidFill>
                      <a:schemeClr val="dk1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>
                      <a:defPPr marR="0" lvl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defPPr>
                      <a:lvl1pPr marR="0" lvl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lvl1pPr>
                    </a:lstStyle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  <p:grpSp>
                <p:nvGrpSpPr>
                  <p:cNvPr id="2776" name="Google Shape;2776;p3"/>
                  <p:cNvGrpSpPr/>
                  <p:nvPr/>
                </p:nvGrpSpPr>
                <p:grpSpPr>
                  <a:xfrm>
                    <a:off x="4146795" y="1384440"/>
                    <a:ext cx="301021" cy="766154"/>
                    <a:chOff x="3249425" y="1555375"/>
                    <a:chExt cx="653400" cy="1780511"/>
                  </a:xfrm>
                </p:grpSpPr>
                <p:cxnSp>
                  <p:nvCxnSpPr>
                    <p:cNvPr id="2777" name="Google Shape;2777;p3"/>
                    <p:cNvCxnSpPr/>
                    <p:nvPr/>
                  </p:nvCxnSpPr>
                  <p:spPr>
                    <a:xfrm>
                      <a:off x="3348938" y="1910818"/>
                      <a:ext cx="498000" cy="319800"/>
                    </a:xfrm>
                    <a:prstGeom prst="straightConnector1">
                      <a:avLst/>
                    </a:prstGeom>
                    <a:noFill/>
                    <a:ln w="381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cxnSp>
                  <p:nvCxnSpPr>
                    <p:cNvPr id="2778" name="Google Shape;2778;p3"/>
                    <p:cNvCxnSpPr/>
                    <p:nvPr/>
                  </p:nvCxnSpPr>
                  <p:spPr>
                    <a:xfrm rot="10800000" flipH="1">
                      <a:off x="3352944" y="2217639"/>
                      <a:ext cx="483300" cy="340800"/>
                    </a:xfrm>
                    <a:prstGeom prst="straightConnector1">
                      <a:avLst/>
                    </a:prstGeom>
                    <a:noFill/>
                    <a:ln w="38100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sp>
                  <p:nvSpPr>
                    <p:cNvPr id="2779" name="Google Shape;2779;p3"/>
                    <p:cNvSpPr/>
                    <p:nvPr/>
                  </p:nvSpPr>
                  <p:spPr>
                    <a:xfrm>
                      <a:off x="3280800" y="2558450"/>
                      <a:ext cx="159600" cy="1410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>
                      <a:defPPr marR="0" lvl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defPPr>
                      <a:lvl1pPr marR="0" lvl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lvl1pPr>
                    </a:lstStyle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780" name="Google Shape;2780;p3"/>
                    <p:cNvSpPr/>
                    <p:nvPr/>
                  </p:nvSpPr>
                  <p:spPr>
                    <a:xfrm rot="10800000">
                      <a:off x="3249425" y="1745575"/>
                      <a:ext cx="176400" cy="1746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>
                      <a:defPPr marR="0" lvl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defPPr>
                      <a:lvl1pPr marR="0" lvl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lvl1pPr>
                    </a:lstStyle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cxnSp>
                  <p:nvCxnSpPr>
                    <p:cNvPr id="2781" name="Google Shape;2781;p3"/>
                    <p:cNvCxnSpPr>
                      <a:stCxn id="2780" idx="4"/>
                    </p:cNvCxnSpPr>
                    <p:nvPr/>
                  </p:nvCxnSpPr>
                  <p:spPr>
                    <a:xfrm rot="10800000">
                      <a:off x="3331025" y="1555375"/>
                      <a:ext cx="6600" cy="190200"/>
                    </a:xfrm>
                    <a:prstGeom prst="straightConnector1">
                      <a:avLst/>
                    </a:prstGeom>
                    <a:noFill/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cxnSp>
                  <p:nvCxnSpPr>
                    <p:cNvPr id="2782" name="Google Shape;2782;p3"/>
                    <p:cNvCxnSpPr/>
                    <p:nvPr/>
                  </p:nvCxnSpPr>
                  <p:spPr>
                    <a:xfrm rot="10800000">
                      <a:off x="3357300" y="2699450"/>
                      <a:ext cx="6600" cy="189300"/>
                    </a:xfrm>
                    <a:prstGeom prst="straightConnector1">
                      <a:avLst/>
                    </a:prstGeom>
                    <a:noFill/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cxnSp>
                  <p:nvCxnSpPr>
                    <p:cNvPr id="2783" name="Google Shape;2783;p3"/>
                    <p:cNvCxnSpPr/>
                    <p:nvPr/>
                  </p:nvCxnSpPr>
                  <p:spPr>
                    <a:xfrm rot="10800000">
                      <a:off x="3836377" y="2217786"/>
                      <a:ext cx="5700" cy="1118100"/>
                    </a:xfrm>
                    <a:prstGeom prst="straightConnector1">
                      <a:avLst/>
                    </a:prstGeom>
                    <a:noFill/>
                    <a:ln w="2857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sp>
                  <p:nvSpPr>
                    <p:cNvPr id="2784" name="Google Shape;2784;p3"/>
                    <p:cNvSpPr/>
                    <p:nvPr/>
                  </p:nvSpPr>
                  <p:spPr>
                    <a:xfrm>
                      <a:off x="3782225" y="2167200"/>
                      <a:ext cx="120600" cy="141000"/>
                    </a:xfrm>
                    <a:prstGeom prst="ellipse">
                      <a:avLst/>
                    </a:prstGeom>
                    <a:solidFill>
                      <a:schemeClr val="dk1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>
                      <a:defPPr marR="0" lvl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defPPr>
                      <a:lvl1pPr marR="0" lvl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lvl1pPr>
                    </a:lstStyle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  <p:grpSp>
              <p:nvGrpSpPr>
                <p:cNvPr id="2785" name="Google Shape;2785;p3"/>
                <p:cNvGrpSpPr/>
                <p:nvPr/>
              </p:nvGrpSpPr>
              <p:grpSpPr>
                <a:xfrm>
                  <a:off x="3174837" y="4072086"/>
                  <a:ext cx="1207053" cy="766154"/>
                  <a:chOff x="3240764" y="1384440"/>
                  <a:chExt cx="1207053" cy="766154"/>
                </a:xfrm>
              </p:grpSpPr>
              <p:grpSp>
                <p:nvGrpSpPr>
                  <p:cNvPr id="2786" name="Google Shape;2786;p3"/>
                  <p:cNvGrpSpPr/>
                  <p:nvPr/>
                </p:nvGrpSpPr>
                <p:grpSpPr>
                  <a:xfrm>
                    <a:off x="3240764" y="1384440"/>
                    <a:ext cx="301021" cy="766154"/>
                    <a:chOff x="3249425" y="1555375"/>
                    <a:chExt cx="653400" cy="1780511"/>
                  </a:xfrm>
                </p:grpSpPr>
                <p:cxnSp>
                  <p:nvCxnSpPr>
                    <p:cNvPr id="2787" name="Google Shape;2787;p3"/>
                    <p:cNvCxnSpPr/>
                    <p:nvPr/>
                  </p:nvCxnSpPr>
                  <p:spPr>
                    <a:xfrm>
                      <a:off x="3348938" y="1910818"/>
                      <a:ext cx="498000" cy="319800"/>
                    </a:xfrm>
                    <a:prstGeom prst="straightConnector1">
                      <a:avLst/>
                    </a:prstGeom>
                    <a:noFill/>
                    <a:ln w="381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cxnSp>
                  <p:nvCxnSpPr>
                    <p:cNvPr id="2788" name="Google Shape;2788;p3"/>
                    <p:cNvCxnSpPr/>
                    <p:nvPr/>
                  </p:nvCxnSpPr>
                  <p:spPr>
                    <a:xfrm rot="10800000" flipH="1">
                      <a:off x="3352944" y="2217639"/>
                      <a:ext cx="483300" cy="340800"/>
                    </a:xfrm>
                    <a:prstGeom prst="straightConnector1">
                      <a:avLst/>
                    </a:prstGeom>
                    <a:noFill/>
                    <a:ln w="38100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sp>
                  <p:nvSpPr>
                    <p:cNvPr id="2789" name="Google Shape;2789;p3"/>
                    <p:cNvSpPr/>
                    <p:nvPr/>
                  </p:nvSpPr>
                  <p:spPr>
                    <a:xfrm>
                      <a:off x="3280800" y="2558450"/>
                      <a:ext cx="159600" cy="1410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>
                      <a:defPPr marR="0" lvl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defPPr>
                      <a:lvl1pPr marR="0" lvl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lvl1pPr>
                    </a:lstStyle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790" name="Google Shape;2790;p3"/>
                    <p:cNvSpPr/>
                    <p:nvPr/>
                  </p:nvSpPr>
                  <p:spPr>
                    <a:xfrm rot="10800000">
                      <a:off x="3249425" y="1745575"/>
                      <a:ext cx="176400" cy="1746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>
                      <a:defPPr marR="0" lvl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defPPr>
                      <a:lvl1pPr marR="0" lvl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lvl1pPr>
                    </a:lstStyle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cxnSp>
                  <p:nvCxnSpPr>
                    <p:cNvPr id="2791" name="Google Shape;2791;p3"/>
                    <p:cNvCxnSpPr>
                      <a:stCxn id="2790" idx="4"/>
                    </p:cNvCxnSpPr>
                    <p:nvPr/>
                  </p:nvCxnSpPr>
                  <p:spPr>
                    <a:xfrm rot="10800000">
                      <a:off x="3331025" y="1555375"/>
                      <a:ext cx="6600" cy="190200"/>
                    </a:xfrm>
                    <a:prstGeom prst="straightConnector1">
                      <a:avLst/>
                    </a:prstGeom>
                    <a:noFill/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cxnSp>
                  <p:nvCxnSpPr>
                    <p:cNvPr id="2792" name="Google Shape;2792;p3"/>
                    <p:cNvCxnSpPr/>
                    <p:nvPr/>
                  </p:nvCxnSpPr>
                  <p:spPr>
                    <a:xfrm rot="10800000">
                      <a:off x="3357300" y="2699450"/>
                      <a:ext cx="6600" cy="189300"/>
                    </a:xfrm>
                    <a:prstGeom prst="straightConnector1">
                      <a:avLst/>
                    </a:prstGeom>
                    <a:noFill/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cxnSp>
                  <p:nvCxnSpPr>
                    <p:cNvPr id="2793" name="Google Shape;2793;p3"/>
                    <p:cNvCxnSpPr/>
                    <p:nvPr/>
                  </p:nvCxnSpPr>
                  <p:spPr>
                    <a:xfrm rot="10800000">
                      <a:off x="3836377" y="2217786"/>
                      <a:ext cx="5700" cy="1118100"/>
                    </a:xfrm>
                    <a:prstGeom prst="straightConnector1">
                      <a:avLst/>
                    </a:prstGeom>
                    <a:noFill/>
                    <a:ln w="2857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sp>
                  <p:nvSpPr>
                    <p:cNvPr id="2794" name="Google Shape;2794;p3"/>
                    <p:cNvSpPr/>
                    <p:nvPr/>
                  </p:nvSpPr>
                  <p:spPr>
                    <a:xfrm>
                      <a:off x="3782225" y="2167200"/>
                      <a:ext cx="120600" cy="141000"/>
                    </a:xfrm>
                    <a:prstGeom prst="ellipse">
                      <a:avLst/>
                    </a:prstGeom>
                    <a:solidFill>
                      <a:schemeClr val="dk1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>
                      <a:defPPr marR="0" lvl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defPPr>
                      <a:lvl1pPr marR="0" lvl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lvl1pPr>
                    </a:lstStyle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  <p:grpSp>
                <p:nvGrpSpPr>
                  <p:cNvPr id="2795" name="Google Shape;2795;p3"/>
                  <p:cNvGrpSpPr/>
                  <p:nvPr/>
                </p:nvGrpSpPr>
                <p:grpSpPr>
                  <a:xfrm>
                    <a:off x="3678586" y="1384440"/>
                    <a:ext cx="301021" cy="766154"/>
                    <a:chOff x="3249425" y="1555375"/>
                    <a:chExt cx="653400" cy="1780511"/>
                  </a:xfrm>
                </p:grpSpPr>
                <p:cxnSp>
                  <p:nvCxnSpPr>
                    <p:cNvPr id="2796" name="Google Shape;2796;p3"/>
                    <p:cNvCxnSpPr/>
                    <p:nvPr/>
                  </p:nvCxnSpPr>
                  <p:spPr>
                    <a:xfrm>
                      <a:off x="3348938" y="1910818"/>
                      <a:ext cx="498000" cy="319800"/>
                    </a:xfrm>
                    <a:prstGeom prst="straightConnector1">
                      <a:avLst/>
                    </a:prstGeom>
                    <a:noFill/>
                    <a:ln w="38100" cap="flat" cmpd="sng">
                      <a:solidFill>
                        <a:srgbClr val="FF0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cxnSp>
                  <p:nvCxnSpPr>
                    <p:cNvPr id="2797" name="Google Shape;2797;p3"/>
                    <p:cNvCxnSpPr/>
                    <p:nvPr/>
                  </p:nvCxnSpPr>
                  <p:spPr>
                    <a:xfrm rot="10800000" flipH="1">
                      <a:off x="3352944" y="2217639"/>
                      <a:ext cx="483300" cy="340800"/>
                    </a:xfrm>
                    <a:prstGeom prst="straightConnector1">
                      <a:avLst/>
                    </a:prstGeom>
                    <a:noFill/>
                    <a:ln w="381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sp>
                  <p:nvSpPr>
                    <p:cNvPr id="2798" name="Google Shape;2798;p3"/>
                    <p:cNvSpPr/>
                    <p:nvPr/>
                  </p:nvSpPr>
                  <p:spPr>
                    <a:xfrm>
                      <a:off x="3280800" y="2558450"/>
                      <a:ext cx="159600" cy="1410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>
                      <a:defPPr marR="0" lvl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defPPr>
                      <a:lvl1pPr marR="0" lvl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lvl1pPr>
                    </a:lstStyle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799" name="Google Shape;2799;p3"/>
                    <p:cNvSpPr/>
                    <p:nvPr/>
                  </p:nvSpPr>
                  <p:spPr>
                    <a:xfrm rot="10800000">
                      <a:off x="3249425" y="1745575"/>
                      <a:ext cx="176400" cy="1746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>
                      <a:defPPr marR="0" lvl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defPPr>
                      <a:lvl1pPr marR="0" lvl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lvl1pPr>
                    </a:lstStyle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cxnSp>
                  <p:nvCxnSpPr>
                    <p:cNvPr id="2800" name="Google Shape;2800;p3"/>
                    <p:cNvCxnSpPr>
                      <a:stCxn id="2799" idx="4"/>
                    </p:cNvCxnSpPr>
                    <p:nvPr/>
                  </p:nvCxnSpPr>
                  <p:spPr>
                    <a:xfrm rot="10800000">
                      <a:off x="3331025" y="1555375"/>
                      <a:ext cx="6600" cy="190200"/>
                    </a:xfrm>
                    <a:prstGeom prst="straightConnector1">
                      <a:avLst/>
                    </a:prstGeom>
                    <a:noFill/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cxnSp>
                  <p:nvCxnSpPr>
                    <p:cNvPr id="2801" name="Google Shape;2801;p3"/>
                    <p:cNvCxnSpPr/>
                    <p:nvPr/>
                  </p:nvCxnSpPr>
                  <p:spPr>
                    <a:xfrm rot="10800000">
                      <a:off x="3357300" y="2699450"/>
                      <a:ext cx="6600" cy="189300"/>
                    </a:xfrm>
                    <a:prstGeom prst="straightConnector1">
                      <a:avLst/>
                    </a:prstGeom>
                    <a:noFill/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cxnSp>
                  <p:nvCxnSpPr>
                    <p:cNvPr id="2802" name="Google Shape;2802;p3"/>
                    <p:cNvCxnSpPr/>
                    <p:nvPr/>
                  </p:nvCxnSpPr>
                  <p:spPr>
                    <a:xfrm rot="10800000">
                      <a:off x="3836377" y="2217786"/>
                      <a:ext cx="5700" cy="1118100"/>
                    </a:xfrm>
                    <a:prstGeom prst="straightConnector1">
                      <a:avLst/>
                    </a:prstGeom>
                    <a:noFill/>
                    <a:ln w="28575" cap="flat" cmpd="sng">
                      <a:solidFill>
                        <a:srgbClr val="FF0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sp>
                  <p:nvSpPr>
                    <p:cNvPr id="2803" name="Google Shape;2803;p3"/>
                    <p:cNvSpPr/>
                    <p:nvPr/>
                  </p:nvSpPr>
                  <p:spPr>
                    <a:xfrm>
                      <a:off x="3782225" y="2167200"/>
                      <a:ext cx="120600" cy="141000"/>
                    </a:xfrm>
                    <a:prstGeom prst="ellipse">
                      <a:avLst/>
                    </a:prstGeom>
                    <a:solidFill>
                      <a:schemeClr val="dk1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>
                      <a:defPPr marR="0" lvl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defPPr>
                      <a:lvl1pPr marR="0" lvl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lvl1pPr>
                    </a:lstStyle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  <p:grpSp>
                <p:nvGrpSpPr>
                  <p:cNvPr id="2804" name="Google Shape;2804;p3"/>
                  <p:cNvGrpSpPr/>
                  <p:nvPr/>
                </p:nvGrpSpPr>
                <p:grpSpPr>
                  <a:xfrm>
                    <a:off x="4146795" y="1384440"/>
                    <a:ext cx="301021" cy="766154"/>
                    <a:chOff x="3249425" y="1555375"/>
                    <a:chExt cx="653400" cy="1780511"/>
                  </a:xfrm>
                </p:grpSpPr>
                <p:cxnSp>
                  <p:nvCxnSpPr>
                    <p:cNvPr id="2805" name="Google Shape;2805;p3"/>
                    <p:cNvCxnSpPr/>
                    <p:nvPr/>
                  </p:nvCxnSpPr>
                  <p:spPr>
                    <a:xfrm>
                      <a:off x="3348938" y="1910818"/>
                      <a:ext cx="498000" cy="319800"/>
                    </a:xfrm>
                    <a:prstGeom prst="straightConnector1">
                      <a:avLst/>
                    </a:prstGeom>
                    <a:noFill/>
                    <a:ln w="38100" cap="flat" cmpd="sng">
                      <a:solidFill>
                        <a:srgbClr val="FF0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cxnSp>
                  <p:nvCxnSpPr>
                    <p:cNvPr id="2806" name="Google Shape;2806;p3"/>
                    <p:cNvCxnSpPr/>
                    <p:nvPr/>
                  </p:nvCxnSpPr>
                  <p:spPr>
                    <a:xfrm rot="10800000" flipH="1">
                      <a:off x="3352944" y="2217639"/>
                      <a:ext cx="483300" cy="340800"/>
                    </a:xfrm>
                    <a:prstGeom prst="straightConnector1">
                      <a:avLst/>
                    </a:prstGeom>
                    <a:noFill/>
                    <a:ln w="381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sp>
                  <p:nvSpPr>
                    <p:cNvPr id="2807" name="Google Shape;2807;p3"/>
                    <p:cNvSpPr/>
                    <p:nvPr/>
                  </p:nvSpPr>
                  <p:spPr>
                    <a:xfrm>
                      <a:off x="3280800" y="2558450"/>
                      <a:ext cx="159600" cy="1410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>
                      <a:defPPr marR="0" lvl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defPPr>
                      <a:lvl1pPr marR="0" lvl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lvl1pPr>
                    </a:lstStyle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sp>
                  <p:nvSpPr>
                    <p:cNvPr id="2808" name="Google Shape;2808;p3"/>
                    <p:cNvSpPr/>
                    <p:nvPr/>
                  </p:nvSpPr>
                  <p:spPr>
                    <a:xfrm rot="10800000">
                      <a:off x="3249425" y="1745575"/>
                      <a:ext cx="176400" cy="174600"/>
                    </a:xfrm>
                    <a:prstGeom prst="ellipse">
                      <a:avLst/>
                    </a:prstGeom>
                    <a:solidFill>
                      <a:schemeClr val="lt2"/>
                    </a:solidFill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>
                      <a:defPPr marR="0" lvl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defPPr>
                      <a:lvl1pPr marR="0" lvl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lvl1pPr>
                    </a:lstStyle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  <p:cxnSp>
                  <p:nvCxnSpPr>
                    <p:cNvPr id="2809" name="Google Shape;2809;p3"/>
                    <p:cNvCxnSpPr>
                      <a:stCxn id="2808" idx="4"/>
                    </p:cNvCxnSpPr>
                    <p:nvPr/>
                  </p:nvCxnSpPr>
                  <p:spPr>
                    <a:xfrm rot="10800000">
                      <a:off x="3331025" y="1555375"/>
                      <a:ext cx="6600" cy="190200"/>
                    </a:xfrm>
                    <a:prstGeom prst="straightConnector1">
                      <a:avLst/>
                    </a:prstGeom>
                    <a:noFill/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cxnSp>
                  <p:nvCxnSpPr>
                    <p:cNvPr id="2810" name="Google Shape;2810;p3"/>
                    <p:cNvCxnSpPr/>
                    <p:nvPr/>
                  </p:nvCxnSpPr>
                  <p:spPr>
                    <a:xfrm rot="10800000">
                      <a:off x="3357300" y="2699450"/>
                      <a:ext cx="6600" cy="189300"/>
                    </a:xfrm>
                    <a:prstGeom prst="straightConnector1">
                      <a:avLst/>
                    </a:prstGeom>
                    <a:noFill/>
                    <a:ln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cxnSp>
                  <p:nvCxnSpPr>
                    <p:cNvPr id="2811" name="Google Shape;2811;p3"/>
                    <p:cNvCxnSpPr/>
                    <p:nvPr/>
                  </p:nvCxnSpPr>
                  <p:spPr>
                    <a:xfrm rot="10800000">
                      <a:off x="3836377" y="2217786"/>
                      <a:ext cx="5700" cy="1118100"/>
                    </a:xfrm>
                    <a:prstGeom prst="straightConnector1">
                      <a:avLst/>
                    </a:prstGeom>
                    <a:noFill/>
                    <a:ln w="28575" cap="flat" cmpd="sng">
                      <a:solidFill>
                        <a:srgbClr val="FF0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</p:cxnSp>
                <p:sp>
                  <p:nvSpPr>
                    <p:cNvPr id="2812" name="Google Shape;2812;p3"/>
                    <p:cNvSpPr/>
                    <p:nvPr/>
                  </p:nvSpPr>
                  <p:spPr>
                    <a:xfrm>
                      <a:off x="3782225" y="2167200"/>
                      <a:ext cx="120600" cy="141000"/>
                    </a:xfrm>
                    <a:prstGeom prst="ellipse">
                      <a:avLst/>
                    </a:prstGeom>
                    <a:solidFill>
                      <a:schemeClr val="dk1"/>
                    </a:solidFill>
                    <a:ln w="952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>
                      <a:defPPr marR="0" lvl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defPPr>
                      <a:lvl1pPr marR="0" lvl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defRPr sz="14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lvl1pPr>
                    </a:lstStyle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p:txBody>
                </p:sp>
              </p:grpSp>
            </p:grpSp>
          </p:grpSp>
          <p:grpSp>
            <p:nvGrpSpPr>
              <p:cNvPr id="2813" name="Google Shape;2813;p3"/>
              <p:cNvGrpSpPr/>
              <p:nvPr/>
            </p:nvGrpSpPr>
            <p:grpSpPr>
              <a:xfrm>
                <a:off x="2576714" y="286462"/>
                <a:ext cx="1580700" cy="486485"/>
                <a:chOff x="2850220" y="286462"/>
                <a:chExt cx="1580700" cy="486485"/>
              </a:xfrm>
            </p:grpSpPr>
            <p:cxnSp>
              <p:nvCxnSpPr>
                <p:cNvPr id="2814" name="Google Shape;2814;p3"/>
                <p:cNvCxnSpPr/>
                <p:nvPr/>
              </p:nvCxnSpPr>
              <p:spPr>
                <a:xfrm>
                  <a:off x="2850220" y="286462"/>
                  <a:ext cx="1580700" cy="4500"/>
                </a:xfrm>
                <a:prstGeom prst="straightConnector1">
                  <a:avLst/>
                </a:prstGeom>
                <a:noFill/>
                <a:ln w="28575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815" name="Google Shape;2815;p3"/>
                <p:cNvCxnSpPr/>
                <p:nvPr/>
              </p:nvCxnSpPr>
              <p:spPr>
                <a:xfrm>
                  <a:off x="2850220" y="768447"/>
                  <a:ext cx="1580700" cy="4500"/>
                </a:xfrm>
                <a:prstGeom prst="straightConnector1">
                  <a:avLst/>
                </a:prstGeom>
                <a:noFill/>
                <a:ln w="28575" cap="flat" cmpd="sng">
                  <a:solidFill>
                    <a:srgbClr val="0000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2816" name="Google Shape;2816;p3"/>
              <p:cNvGrpSpPr/>
              <p:nvPr/>
            </p:nvGrpSpPr>
            <p:grpSpPr>
              <a:xfrm>
                <a:off x="2614371" y="1371592"/>
                <a:ext cx="1580700" cy="486485"/>
                <a:chOff x="2850220" y="286462"/>
                <a:chExt cx="1580700" cy="486485"/>
              </a:xfrm>
            </p:grpSpPr>
            <p:cxnSp>
              <p:nvCxnSpPr>
                <p:cNvPr id="2817" name="Google Shape;2817;p3"/>
                <p:cNvCxnSpPr/>
                <p:nvPr/>
              </p:nvCxnSpPr>
              <p:spPr>
                <a:xfrm>
                  <a:off x="2850220" y="286462"/>
                  <a:ext cx="1580700" cy="4500"/>
                </a:xfrm>
                <a:prstGeom prst="straightConnector1">
                  <a:avLst/>
                </a:prstGeom>
                <a:noFill/>
                <a:ln w="28575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818" name="Google Shape;2818;p3"/>
                <p:cNvCxnSpPr/>
                <p:nvPr/>
              </p:nvCxnSpPr>
              <p:spPr>
                <a:xfrm>
                  <a:off x="2850220" y="768447"/>
                  <a:ext cx="1580700" cy="4500"/>
                </a:xfrm>
                <a:prstGeom prst="straightConnector1">
                  <a:avLst/>
                </a:prstGeom>
                <a:noFill/>
                <a:ln w="28575" cap="flat" cmpd="sng">
                  <a:solidFill>
                    <a:srgbClr val="0000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2819" name="Google Shape;2819;p3"/>
              <p:cNvGrpSpPr/>
              <p:nvPr/>
            </p:nvGrpSpPr>
            <p:grpSpPr>
              <a:xfrm>
                <a:off x="2614370" y="2456737"/>
                <a:ext cx="1580700" cy="486485"/>
                <a:chOff x="2850220" y="286462"/>
                <a:chExt cx="1580700" cy="486485"/>
              </a:xfrm>
            </p:grpSpPr>
            <p:cxnSp>
              <p:nvCxnSpPr>
                <p:cNvPr id="2820" name="Google Shape;2820;p3"/>
                <p:cNvCxnSpPr/>
                <p:nvPr/>
              </p:nvCxnSpPr>
              <p:spPr>
                <a:xfrm>
                  <a:off x="2850220" y="286462"/>
                  <a:ext cx="1580700" cy="4500"/>
                </a:xfrm>
                <a:prstGeom prst="straightConnector1">
                  <a:avLst/>
                </a:prstGeom>
                <a:noFill/>
                <a:ln w="28575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821" name="Google Shape;2821;p3"/>
                <p:cNvCxnSpPr/>
                <p:nvPr/>
              </p:nvCxnSpPr>
              <p:spPr>
                <a:xfrm>
                  <a:off x="2850220" y="768447"/>
                  <a:ext cx="1580700" cy="4500"/>
                </a:xfrm>
                <a:prstGeom prst="straightConnector1">
                  <a:avLst/>
                </a:prstGeom>
                <a:noFill/>
                <a:ln w="28575" cap="flat" cmpd="sng">
                  <a:solidFill>
                    <a:srgbClr val="0000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2822" name="Google Shape;2822;p3"/>
              <p:cNvGrpSpPr/>
              <p:nvPr/>
            </p:nvGrpSpPr>
            <p:grpSpPr>
              <a:xfrm>
                <a:off x="2576736" y="3490682"/>
                <a:ext cx="1580700" cy="486485"/>
                <a:chOff x="2850220" y="286462"/>
                <a:chExt cx="1580700" cy="486485"/>
              </a:xfrm>
            </p:grpSpPr>
            <p:cxnSp>
              <p:nvCxnSpPr>
                <p:cNvPr id="2823" name="Google Shape;2823;p3"/>
                <p:cNvCxnSpPr/>
                <p:nvPr/>
              </p:nvCxnSpPr>
              <p:spPr>
                <a:xfrm>
                  <a:off x="2850220" y="286462"/>
                  <a:ext cx="1580700" cy="4500"/>
                </a:xfrm>
                <a:prstGeom prst="straightConnector1">
                  <a:avLst/>
                </a:prstGeom>
                <a:noFill/>
                <a:ln w="28575" cap="flat" cmpd="sng">
                  <a:solidFill>
                    <a:srgbClr val="FF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2824" name="Google Shape;2824;p3"/>
                <p:cNvCxnSpPr/>
                <p:nvPr/>
              </p:nvCxnSpPr>
              <p:spPr>
                <a:xfrm>
                  <a:off x="2850220" y="768447"/>
                  <a:ext cx="1580700" cy="4500"/>
                </a:xfrm>
                <a:prstGeom prst="straightConnector1">
                  <a:avLst/>
                </a:prstGeom>
                <a:noFill/>
                <a:ln w="28575" cap="flat" cmpd="sng">
                  <a:solidFill>
                    <a:srgbClr val="0000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</p:grpSp>
        </p:grpSp>
        <p:sp>
          <p:nvSpPr>
            <p:cNvPr id="2825" name="Google Shape;2825;p3"/>
            <p:cNvSpPr txBox="1"/>
            <p:nvPr/>
          </p:nvSpPr>
          <p:spPr>
            <a:xfrm>
              <a:off x="2340950" y="48375"/>
              <a:ext cx="235800" cy="440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1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26" name="Google Shape;2826;p3"/>
            <p:cNvSpPr txBox="1"/>
            <p:nvPr/>
          </p:nvSpPr>
          <p:spPr>
            <a:xfrm>
              <a:off x="2390174" y="1142200"/>
              <a:ext cx="286500" cy="440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1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27" name="Google Shape;2827;p3"/>
            <p:cNvSpPr txBox="1"/>
            <p:nvPr/>
          </p:nvSpPr>
          <p:spPr>
            <a:xfrm>
              <a:off x="2359350" y="2236029"/>
              <a:ext cx="286500" cy="440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1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28" name="Google Shape;2828;p3"/>
            <p:cNvSpPr txBox="1"/>
            <p:nvPr/>
          </p:nvSpPr>
          <p:spPr>
            <a:xfrm>
              <a:off x="2323050" y="3275228"/>
              <a:ext cx="359100" cy="440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1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29" name="Google Shape;2829;p3"/>
            <p:cNvSpPr txBox="1"/>
            <p:nvPr/>
          </p:nvSpPr>
          <p:spPr>
            <a:xfrm>
              <a:off x="2359350" y="553554"/>
              <a:ext cx="286500" cy="440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0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30" name="Google Shape;2830;p3"/>
            <p:cNvSpPr txBox="1"/>
            <p:nvPr/>
          </p:nvSpPr>
          <p:spPr>
            <a:xfrm>
              <a:off x="2390175" y="1631722"/>
              <a:ext cx="286500" cy="440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0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31" name="Google Shape;2831;p3"/>
            <p:cNvSpPr txBox="1"/>
            <p:nvPr/>
          </p:nvSpPr>
          <p:spPr>
            <a:xfrm>
              <a:off x="2359350" y="2709895"/>
              <a:ext cx="286500" cy="440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0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32" name="Google Shape;2832;p3"/>
            <p:cNvSpPr txBox="1"/>
            <p:nvPr/>
          </p:nvSpPr>
          <p:spPr>
            <a:xfrm>
              <a:off x="2315589" y="3749356"/>
              <a:ext cx="286500" cy="440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0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5" name="Google Shape;2835;p1"/>
          <p:cNvSpPr txBox="1"/>
          <p:nvPr/>
        </p:nvSpPr>
        <p:spPr>
          <a:xfrm>
            <a:off x="7577000" y="626525"/>
            <a:ext cx="774900" cy="6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de-DE"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D0</a:t>
            </a: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36" name="Google Shape;2836;p1"/>
          <p:cNvSpPr txBox="1"/>
          <p:nvPr/>
        </p:nvSpPr>
        <p:spPr>
          <a:xfrm flipH="1">
            <a:off x="7577000" y="1962277"/>
            <a:ext cx="774900" cy="6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de-DE"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D1</a:t>
            </a: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37" name="Google Shape;2837;p1"/>
          <p:cNvSpPr txBox="1"/>
          <p:nvPr/>
        </p:nvSpPr>
        <p:spPr>
          <a:xfrm>
            <a:off x="7577000" y="3387029"/>
            <a:ext cx="774900" cy="6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de-DE"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D2</a:t>
            </a: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838" name="Google Shape;2838;p1"/>
          <p:cNvCxnSpPr/>
          <p:nvPr/>
        </p:nvCxnSpPr>
        <p:spPr>
          <a:xfrm>
            <a:off x="6492153" y="1406516"/>
            <a:ext cx="300" cy="34995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839" name="Google Shape;2839;p1"/>
          <p:cNvCxnSpPr>
            <a:stCxn id="2840" idx="2"/>
          </p:cNvCxnSpPr>
          <p:nvPr/>
        </p:nvCxnSpPr>
        <p:spPr>
          <a:xfrm>
            <a:off x="6182216" y="1406516"/>
            <a:ext cx="300" cy="34995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841" name="Google Shape;2841;p1"/>
          <p:cNvSpPr txBox="1"/>
          <p:nvPr/>
        </p:nvSpPr>
        <p:spPr>
          <a:xfrm>
            <a:off x="6492150" y="4414954"/>
            <a:ext cx="774900" cy="6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de-DE"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A1</a:t>
            </a: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42" name="Google Shape;2842;p1"/>
          <p:cNvSpPr txBox="1"/>
          <p:nvPr/>
        </p:nvSpPr>
        <p:spPr>
          <a:xfrm>
            <a:off x="5407625" y="4414950"/>
            <a:ext cx="774900" cy="6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de-DE"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A0</a:t>
            </a: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843" name="Google Shape;2843;p1"/>
          <p:cNvGrpSpPr/>
          <p:nvPr/>
        </p:nvGrpSpPr>
        <p:grpSpPr>
          <a:xfrm>
            <a:off x="5562332" y="286650"/>
            <a:ext cx="1239769" cy="1119866"/>
            <a:chOff x="5128100" y="976525"/>
            <a:chExt cx="1904700" cy="1669200"/>
          </a:xfrm>
        </p:grpSpPr>
        <p:sp>
          <p:nvSpPr>
            <p:cNvPr id="2840" name="Google Shape;2840;p1"/>
            <p:cNvSpPr/>
            <p:nvPr/>
          </p:nvSpPr>
          <p:spPr>
            <a:xfrm>
              <a:off x="5128100" y="976525"/>
              <a:ext cx="1904700" cy="1669200"/>
            </a:xfrm>
            <a:prstGeom prst="rect">
              <a:avLst/>
            </a:prstGeom>
            <a:solidFill>
              <a:schemeClr val="lt2"/>
            </a:solidFill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2844" name="Google Shape;2844;p1"/>
            <p:cNvCxnSpPr>
              <a:endCxn id="2845" idx="3"/>
            </p:cNvCxnSpPr>
            <p:nvPr/>
          </p:nvCxnSpPr>
          <p:spPr>
            <a:xfrm rot="10800000">
              <a:off x="5437400" y="1602475"/>
              <a:ext cx="1134300" cy="2127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2846" name="Google Shape;2846;p1"/>
            <p:cNvSpPr/>
            <p:nvPr/>
          </p:nvSpPr>
          <p:spPr>
            <a:xfrm>
              <a:off x="5128100" y="976525"/>
              <a:ext cx="309300" cy="4173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45" name="Google Shape;2845;p1"/>
            <p:cNvSpPr/>
            <p:nvPr/>
          </p:nvSpPr>
          <p:spPr>
            <a:xfrm>
              <a:off x="5128100" y="1393825"/>
              <a:ext cx="309300" cy="4173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47" name="Google Shape;2847;p1"/>
            <p:cNvSpPr/>
            <p:nvPr/>
          </p:nvSpPr>
          <p:spPr>
            <a:xfrm>
              <a:off x="5128100" y="1811125"/>
              <a:ext cx="309300" cy="4173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48" name="Google Shape;2848;p1"/>
            <p:cNvSpPr/>
            <p:nvPr/>
          </p:nvSpPr>
          <p:spPr>
            <a:xfrm>
              <a:off x="5128100" y="2228425"/>
              <a:ext cx="309300" cy="4173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2849" name="Google Shape;2849;p1"/>
            <p:cNvCxnSpPr>
              <a:endCxn id="2846" idx="3"/>
            </p:cNvCxnSpPr>
            <p:nvPr/>
          </p:nvCxnSpPr>
          <p:spPr>
            <a:xfrm rot="10800000">
              <a:off x="5437400" y="1185175"/>
              <a:ext cx="1134300" cy="6279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2850" name="Google Shape;2850;p1"/>
            <p:cNvCxnSpPr>
              <a:endCxn id="2847" idx="3"/>
            </p:cNvCxnSpPr>
            <p:nvPr/>
          </p:nvCxnSpPr>
          <p:spPr>
            <a:xfrm flipH="1">
              <a:off x="5437400" y="1813075"/>
              <a:ext cx="1134300" cy="2067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2851" name="Google Shape;2851;p1"/>
            <p:cNvCxnSpPr/>
            <p:nvPr/>
          </p:nvCxnSpPr>
          <p:spPr>
            <a:xfrm flipH="1">
              <a:off x="5437250" y="1813075"/>
              <a:ext cx="1134000" cy="6222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2852" name="Google Shape;2852;p1"/>
            <p:cNvCxnSpPr>
              <a:stCxn id="2846" idx="3"/>
              <a:endCxn id="2846" idx="1"/>
            </p:cNvCxnSpPr>
            <p:nvPr/>
          </p:nvCxnSpPr>
          <p:spPr>
            <a:xfrm rot="10800000">
              <a:off x="5128100" y="1185175"/>
              <a:ext cx="309300" cy="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oval" w="sm" len="sm"/>
              <a:tailEnd type="oval" w="sm" len="sm"/>
            </a:ln>
          </p:spPr>
        </p:cxnSp>
        <p:cxnSp>
          <p:nvCxnSpPr>
            <p:cNvPr id="2853" name="Google Shape;2853;p1"/>
            <p:cNvCxnSpPr>
              <a:stCxn id="2845" idx="3"/>
              <a:endCxn id="2845" idx="1"/>
            </p:cNvCxnSpPr>
            <p:nvPr/>
          </p:nvCxnSpPr>
          <p:spPr>
            <a:xfrm rot="10800000">
              <a:off x="5128100" y="1602475"/>
              <a:ext cx="309300" cy="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oval" w="sm" len="sm"/>
              <a:tailEnd type="oval" w="sm" len="sm"/>
            </a:ln>
          </p:spPr>
        </p:cxnSp>
        <p:cxnSp>
          <p:nvCxnSpPr>
            <p:cNvPr id="2854" name="Google Shape;2854;p1"/>
            <p:cNvCxnSpPr>
              <a:stCxn id="2847" idx="3"/>
              <a:endCxn id="2847" idx="1"/>
            </p:cNvCxnSpPr>
            <p:nvPr/>
          </p:nvCxnSpPr>
          <p:spPr>
            <a:xfrm rot="10800000">
              <a:off x="5128100" y="2019775"/>
              <a:ext cx="309300" cy="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oval" w="sm" len="sm"/>
              <a:tailEnd type="oval" w="sm" len="sm"/>
            </a:ln>
          </p:spPr>
        </p:cxnSp>
        <p:cxnSp>
          <p:nvCxnSpPr>
            <p:cNvPr id="2855" name="Google Shape;2855;p1"/>
            <p:cNvCxnSpPr>
              <a:stCxn id="2848" idx="3"/>
              <a:endCxn id="2848" idx="1"/>
            </p:cNvCxnSpPr>
            <p:nvPr/>
          </p:nvCxnSpPr>
          <p:spPr>
            <a:xfrm rot="10800000">
              <a:off x="5128100" y="2437075"/>
              <a:ext cx="309300" cy="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oval" w="sm" len="sm"/>
              <a:tailEnd type="oval" w="sm" len="sm"/>
            </a:ln>
          </p:spPr>
        </p:cxnSp>
        <p:cxnSp>
          <p:nvCxnSpPr>
            <p:cNvPr id="2856" name="Google Shape;2856;p1"/>
            <p:cNvCxnSpPr>
              <a:stCxn id="2840" idx="3"/>
              <a:endCxn id="2857" idx="2"/>
            </p:cNvCxnSpPr>
            <p:nvPr/>
          </p:nvCxnSpPr>
          <p:spPr>
            <a:xfrm flipH="1">
              <a:off x="6488900" y="1811125"/>
              <a:ext cx="543900" cy="90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oval" w="med" len="med"/>
              <a:tailEnd type="oval" w="med" len="med"/>
            </a:ln>
          </p:spPr>
        </p:cxnSp>
        <p:sp>
          <p:nvSpPr>
            <p:cNvPr id="2857" name="Google Shape;2857;p1"/>
            <p:cNvSpPr/>
            <p:nvPr/>
          </p:nvSpPr>
          <p:spPr>
            <a:xfrm>
              <a:off x="6489075" y="1747500"/>
              <a:ext cx="144000" cy="144900"/>
            </a:xfrm>
            <a:prstGeom prst="ellipse">
              <a:avLst/>
            </a:prstGeom>
            <a:solidFill>
              <a:schemeClr val="dk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858" name="Google Shape;2858;p1"/>
          <p:cNvGrpSpPr/>
          <p:nvPr/>
        </p:nvGrpSpPr>
        <p:grpSpPr>
          <a:xfrm>
            <a:off x="5562332" y="1662762"/>
            <a:ext cx="1239769" cy="1119866"/>
            <a:chOff x="5128100" y="976525"/>
            <a:chExt cx="1904700" cy="1669200"/>
          </a:xfrm>
        </p:grpSpPr>
        <p:sp>
          <p:nvSpPr>
            <p:cNvPr id="2859" name="Google Shape;2859;p1"/>
            <p:cNvSpPr/>
            <p:nvPr/>
          </p:nvSpPr>
          <p:spPr>
            <a:xfrm>
              <a:off x="5128100" y="976525"/>
              <a:ext cx="1904700" cy="1669200"/>
            </a:xfrm>
            <a:prstGeom prst="rect">
              <a:avLst/>
            </a:prstGeom>
            <a:solidFill>
              <a:schemeClr val="lt2"/>
            </a:solidFill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2860" name="Google Shape;2860;p1"/>
            <p:cNvCxnSpPr>
              <a:endCxn id="2861" idx="3"/>
            </p:cNvCxnSpPr>
            <p:nvPr/>
          </p:nvCxnSpPr>
          <p:spPr>
            <a:xfrm rot="10800000">
              <a:off x="5437400" y="1602475"/>
              <a:ext cx="1134300" cy="2127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2862" name="Google Shape;2862;p1"/>
            <p:cNvSpPr/>
            <p:nvPr/>
          </p:nvSpPr>
          <p:spPr>
            <a:xfrm>
              <a:off x="5128100" y="976525"/>
              <a:ext cx="309300" cy="4173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61" name="Google Shape;2861;p1"/>
            <p:cNvSpPr/>
            <p:nvPr/>
          </p:nvSpPr>
          <p:spPr>
            <a:xfrm>
              <a:off x="5128100" y="1393825"/>
              <a:ext cx="309300" cy="4173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63" name="Google Shape;2863;p1"/>
            <p:cNvSpPr/>
            <p:nvPr/>
          </p:nvSpPr>
          <p:spPr>
            <a:xfrm>
              <a:off x="5128100" y="1811125"/>
              <a:ext cx="309300" cy="4173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64" name="Google Shape;2864;p1"/>
            <p:cNvSpPr/>
            <p:nvPr/>
          </p:nvSpPr>
          <p:spPr>
            <a:xfrm>
              <a:off x="5128100" y="2228425"/>
              <a:ext cx="309300" cy="4173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2865" name="Google Shape;2865;p1"/>
            <p:cNvCxnSpPr>
              <a:endCxn id="2862" idx="3"/>
            </p:cNvCxnSpPr>
            <p:nvPr/>
          </p:nvCxnSpPr>
          <p:spPr>
            <a:xfrm rot="10800000">
              <a:off x="5437400" y="1185175"/>
              <a:ext cx="1134300" cy="6279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2866" name="Google Shape;2866;p1"/>
            <p:cNvCxnSpPr>
              <a:endCxn id="2863" idx="3"/>
            </p:cNvCxnSpPr>
            <p:nvPr/>
          </p:nvCxnSpPr>
          <p:spPr>
            <a:xfrm flipH="1">
              <a:off x="5437400" y="1813075"/>
              <a:ext cx="1134300" cy="2067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2867" name="Google Shape;2867;p1"/>
            <p:cNvCxnSpPr/>
            <p:nvPr/>
          </p:nvCxnSpPr>
          <p:spPr>
            <a:xfrm flipH="1">
              <a:off x="5437250" y="1813075"/>
              <a:ext cx="1134000" cy="6222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2868" name="Google Shape;2868;p1"/>
            <p:cNvCxnSpPr>
              <a:stCxn id="2862" idx="3"/>
              <a:endCxn id="2862" idx="1"/>
            </p:cNvCxnSpPr>
            <p:nvPr/>
          </p:nvCxnSpPr>
          <p:spPr>
            <a:xfrm rot="10800000">
              <a:off x="5128100" y="1185175"/>
              <a:ext cx="309300" cy="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oval" w="sm" len="sm"/>
              <a:tailEnd type="oval" w="sm" len="sm"/>
            </a:ln>
          </p:spPr>
        </p:cxnSp>
        <p:cxnSp>
          <p:nvCxnSpPr>
            <p:cNvPr id="2869" name="Google Shape;2869;p1"/>
            <p:cNvCxnSpPr>
              <a:stCxn id="2861" idx="3"/>
              <a:endCxn id="2861" idx="1"/>
            </p:cNvCxnSpPr>
            <p:nvPr/>
          </p:nvCxnSpPr>
          <p:spPr>
            <a:xfrm rot="10800000">
              <a:off x="5128100" y="1602475"/>
              <a:ext cx="309300" cy="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oval" w="sm" len="sm"/>
              <a:tailEnd type="oval" w="sm" len="sm"/>
            </a:ln>
          </p:spPr>
        </p:cxnSp>
        <p:cxnSp>
          <p:nvCxnSpPr>
            <p:cNvPr id="2870" name="Google Shape;2870;p1"/>
            <p:cNvCxnSpPr>
              <a:stCxn id="2863" idx="3"/>
              <a:endCxn id="2863" idx="1"/>
            </p:cNvCxnSpPr>
            <p:nvPr/>
          </p:nvCxnSpPr>
          <p:spPr>
            <a:xfrm rot="10800000">
              <a:off x="5128100" y="2019775"/>
              <a:ext cx="309300" cy="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oval" w="sm" len="sm"/>
              <a:tailEnd type="oval" w="sm" len="sm"/>
            </a:ln>
          </p:spPr>
        </p:cxnSp>
        <p:cxnSp>
          <p:nvCxnSpPr>
            <p:cNvPr id="2871" name="Google Shape;2871;p1"/>
            <p:cNvCxnSpPr>
              <a:stCxn id="2864" idx="3"/>
              <a:endCxn id="2864" idx="1"/>
            </p:cNvCxnSpPr>
            <p:nvPr/>
          </p:nvCxnSpPr>
          <p:spPr>
            <a:xfrm rot="10800000">
              <a:off x="5128100" y="2437075"/>
              <a:ext cx="309300" cy="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oval" w="sm" len="sm"/>
              <a:tailEnd type="oval" w="sm" len="sm"/>
            </a:ln>
          </p:spPr>
        </p:cxnSp>
        <p:cxnSp>
          <p:nvCxnSpPr>
            <p:cNvPr id="2872" name="Google Shape;2872;p1"/>
            <p:cNvCxnSpPr>
              <a:stCxn id="2859" idx="3"/>
              <a:endCxn id="2873" idx="2"/>
            </p:cNvCxnSpPr>
            <p:nvPr/>
          </p:nvCxnSpPr>
          <p:spPr>
            <a:xfrm flipH="1">
              <a:off x="6488900" y="1811125"/>
              <a:ext cx="543900" cy="90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oval" w="med" len="med"/>
              <a:tailEnd type="oval" w="med" len="med"/>
            </a:ln>
          </p:spPr>
        </p:cxnSp>
        <p:sp>
          <p:nvSpPr>
            <p:cNvPr id="2873" name="Google Shape;2873;p1"/>
            <p:cNvSpPr/>
            <p:nvPr/>
          </p:nvSpPr>
          <p:spPr>
            <a:xfrm>
              <a:off x="6489075" y="1747500"/>
              <a:ext cx="144000" cy="144900"/>
            </a:xfrm>
            <a:prstGeom prst="ellipse">
              <a:avLst/>
            </a:prstGeom>
            <a:solidFill>
              <a:schemeClr val="dk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874" name="Google Shape;2874;p1"/>
          <p:cNvGrpSpPr/>
          <p:nvPr/>
        </p:nvGrpSpPr>
        <p:grpSpPr>
          <a:xfrm>
            <a:off x="5562332" y="3038850"/>
            <a:ext cx="1239769" cy="1119866"/>
            <a:chOff x="5128100" y="976525"/>
            <a:chExt cx="1904700" cy="1669200"/>
          </a:xfrm>
        </p:grpSpPr>
        <p:sp>
          <p:nvSpPr>
            <p:cNvPr id="2875" name="Google Shape;2875;p1"/>
            <p:cNvSpPr/>
            <p:nvPr/>
          </p:nvSpPr>
          <p:spPr>
            <a:xfrm>
              <a:off x="5128100" y="976525"/>
              <a:ext cx="1904700" cy="1669200"/>
            </a:xfrm>
            <a:prstGeom prst="rect">
              <a:avLst/>
            </a:prstGeom>
            <a:solidFill>
              <a:schemeClr val="lt2"/>
            </a:solidFill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2876" name="Google Shape;2876;p1"/>
            <p:cNvCxnSpPr>
              <a:endCxn id="2877" idx="3"/>
            </p:cNvCxnSpPr>
            <p:nvPr/>
          </p:nvCxnSpPr>
          <p:spPr>
            <a:xfrm rot="10800000">
              <a:off x="5437400" y="1602475"/>
              <a:ext cx="1134300" cy="2127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2878" name="Google Shape;2878;p1"/>
            <p:cNvSpPr/>
            <p:nvPr/>
          </p:nvSpPr>
          <p:spPr>
            <a:xfrm>
              <a:off x="5128100" y="976525"/>
              <a:ext cx="309300" cy="4173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77" name="Google Shape;2877;p1"/>
            <p:cNvSpPr/>
            <p:nvPr/>
          </p:nvSpPr>
          <p:spPr>
            <a:xfrm>
              <a:off x="5128100" y="1393825"/>
              <a:ext cx="309300" cy="4173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79" name="Google Shape;2879;p1"/>
            <p:cNvSpPr/>
            <p:nvPr/>
          </p:nvSpPr>
          <p:spPr>
            <a:xfrm>
              <a:off x="5128100" y="1811125"/>
              <a:ext cx="309300" cy="4173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80" name="Google Shape;2880;p1"/>
            <p:cNvSpPr/>
            <p:nvPr/>
          </p:nvSpPr>
          <p:spPr>
            <a:xfrm>
              <a:off x="5128100" y="2228425"/>
              <a:ext cx="309300" cy="4173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2881" name="Google Shape;2881;p1"/>
            <p:cNvCxnSpPr>
              <a:endCxn id="2878" idx="3"/>
            </p:cNvCxnSpPr>
            <p:nvPr/>
          </p:nvCxnSpPr>
          <p:spPr>
            <a:xfrm rot="10800000">
              <a:off x="5437400" y="1185175"/>
              <a:ext cx="1134300" cy="6279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2882" name="Google Shape;2882;p1"/>
            <p:cNvCxnSpPr>
              <a:endCxn id="2879" idx="3"/>
            </p:cNvCxnSpPr>
            <p:nvPr/>
          </p:nvCxnSpPr>
          <p:spPr>
            <a:xfrm flipH="1">
              <a:off x="5437400" y="1813075"/>
              <a:ext cx="1134300" cy="2067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2883" name="Google Shape;2883;p1"/>
            <p:cNvCxnSpPr/>
            <p:nvPr/>
          </p:nvCxnSpPr>
          <p:spPr>
            <a:xfrm flipH="1">
              <a:off x="5437250" y="1813075"/>
              <a:ext cx="1134000" cy="6222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2884" name="Google Shape;2884;p1"/>
            <p:cNvCxnSpPr>
              <a:stCxn id="2878" idx="3"/>
              <a:endCxn id="2878" idx="1"/>
            </p:cNvCxnSpPr>
            <p:nvPr/>
          </p:nvCxnSpPr>
          <p:spPr>
            <a:xfrm rot="10800000">
              <a:off x="5128100" y="1185175"/>
              <a:ext cx="309300" cy="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oval" w="sm" len="sm"/>
              <a:tailEnd type="oval" w="sm" len="sm"/>
            </a:ln>
          </p:spPr>
        </p:cxnSp>
        <p:cxnSp>
          <p:nvCxnSpPr>
            <p:cNvPr id="2885" name="Google Shape;2885;p1"/>
            <p:cNvCxnSpPr>
              <a:stCxn id="2877" idx="3"/>
              <a:endCxn id="2877" idx="1"/>
            </p:cNvCxnSpPr>
            <p:nvPr/>
          </p:nvCxnSpPr>
          <p:spPr>
            <a:xfrm rot="10800000">
              <a:off x="5128100" y="1602475"/>
              <a:ext cx="309300" cy="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oval" w="sm" len="sm"/>
              <a:tailEnd type="oval" w="sm" len="sm"/>
            </a:ln>
          </p:spPr>
        </p:cxnSp>
        <p:cxnSp>
          <p:nvCxnSpPr>
            <p:cNvPr id="2886" name="Google Shape;2886;p1"/>
            <p:cNvCxnSpPr>
              <a:stCxn id="2879" idx="3"/>
              <a:endCxn id="2879" idx="1"/>
            </p:cNvCxnSpPr>
            <p:nvPr/>
          </p:nvCxnSpPr>
          <p:spPr>
            <a:xfrm rot="10800000">
              <a:off x="5128100" y="2019775"/>
              <a:ext cx="309300" cy="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oval" w="sm" len="sm"/>
              <a:tailEnd type="oval" w="sm" len="sm"/>
            </a:ln>
          </p:spPr>
        </p:cxnSp>
        <p:cxnSp>
          <p:nvCxnSpPr>
            <p:cNvPr id="2887" name="Google Shape;2887;p1"/>
            <p:cNvCxnSpPr>
              <a:stCxn id="2880" idx="3"/>
              <a:endCxn id="2880" idx="1"/>
            </p:cNvCxnSpPr>
            <p:nvPr/>
          </p:nvCxnSpPr>
          <p:spPr>
            <a:xfrm rot="10800000">
              <a:off x="5128100" y="2437075"/>
              <a:ext cx="309300" cy="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oval" w="sm" len="sm"/>
              <a:tailEnd type="oval" w="sm" len="sm"/>
            </a:ln>
          </p:spPr>
        </p:cxnSp>
        <p:cxnSp>
          <p:nvCxnSpPr>
            <p:cNvPr id="2888" name="Google Shape;2888;p1"/>
            <p:cNvCxnSpPr>
              <a:stCxn id="2875" idx="3"/>
              <a:endCxn id="2889" idx="2"/>
            </p:cNvCxnSpPr>
            <p:nvPr/>
          </p:nvCxnSpPr>
          <p:spPr>
            <a:xfrm flipH="1">
              <a:off x="6488900" y="1811125"/>
              <a:ext cx="543900" cy="90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oval" w="med" len="med"/>
              <a:tailEnd type="oval" w="med" len="med"/>
            </a:ln>
          </p:spPr>
        </p:cxnSp>
        <p:sp>
          <p:nvSpPr>
            <p:cNvPr id="2889" name="Google Shape;2889;p1"/>
            <p:cNvSpPr/>
            <p:nvPr/>
          </p:nvSpPr>
          <p:spPr>
            <a:xfrm>
              <a:off x="6489075" y="1747500"/>
              <a:ext cx="144000" cy="144900"/>
            </a:xfrm>
            <a:prstGeom prst="ellipse">
              <a:avLst/>
            </a:prstGeom>
            <a:solidFill>
              <a:schemeClr val="dk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890" name="Google Shape;2890;p1"/>
          <p:cNvGrpSpPr/>
          <p:nvPr/>
        </p:nvGrpSpPr>
        <p:grpSpPr>
          <a:xfrm>
            <a:off x="4349132" y="426633"/>
            <a:ext cx="1213200" cy="3731881"/>
            <a:chOff x="4349132" y="426633"/>
            <a:chExt cx="1213200" cy="3731881"/>
          </a:xfrm>
        </p:grpSpPr>
        <p:cxnSp>
          <p:nvCxnSpPr>
            <p:cNvPr id="2891" name="Google Shape;2891;p1"/>
            <p:cNvCxnSpPr/>
            <p:nvPr/>
          </p:nvCxnSpPr>
          <p:spPr>
            <a:xfrm>
              <a:off x="4356300" y="4153115"/>
              <a:ext cx="710100" cy="54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2892" name="Google Shape;2892;p1"/>
            <p:cNvCxnSpPr>
              <a:endCxn id="2846" idx="1"/>
            </p:cNvCxnSpPr>
            <p:nvPr/>
          </p:nvCxnSpPr>
          <p:spPr>
            <a:xfrm rot="10800000" flipH="1">
              <a:off x="4349132" y="426633"/>
              <a:ext cx="1213200" cy="491700"/>
            </a:xfrm>
            <a:prstGeom prst="bentConnector3">
              <a:avLst>
                <a:gd name="adj1" fmla="val 23572"/>
              </a:avLst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2893" name="Google Shape;2893;p1"/>
            <p:cNvCxnSpPr>
              <a:endCxn id="2845" idx="1"/>
            </p:cNvCxnSpPr>
            <p:nvPr/>
          </p:nvCxnSpPr>
          <p:spPr>
            <a:xfrm rot="-5400000">
              <a:off x="4518032" y="973600"/>
              <a:ext cx="1311300" cy="777300"/>
            </a:xfrm>
            <a:prstGeom prst="bentConnector2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2894" name="Google Shape;2894;p1"/>
            <p:cNvCxnSpPr>
              <a:stCxn id="2847" idx="1"/>
            </p:cNvCxnSpPr>
            <p:nvPr/>
          </p:nvCxnSpPr>
          <p:spPr>
            <a:xfrm flipH="1">
              <a:off x="4911032" y="986567"/>
              <a:ext cx="651300" cy="2148600"/>
            </a:xfrm>
            <a:prstGeom prst="bentConnector2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2895" name="Google Shape;2895;p1"/>
            <p:cNvCxnSpPr>
              <a:stCxn id="2848" idx="1"/>
            </p:cNvCxnSpPr>
            <p:nvPr/>
          </p:nvCxnSpPr>
          <p:spPr>
            <a:xfrm flipH="1">
              <a:off x="5057132" y="1266533"/>
              <a:ext cx="505200" cy="2886600"/>
            </a:xfrm>
            <a:prstGeom prst="bentConnector2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2896" name="Google Shape;2896;p1"/>
            <p:cNvCxnSpPr/>
            <p:nvPr/>
          </p:nvCxnSpPr>
          <p:spPr>
            <a:xfrm>
              <a:off x="4355650" y="2018472"/>
              <a:ext cx="431400" cy="39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2897" name="Google Shape;2897;p1"/>
            <p:cNvCxnSpPr/>
            <p:nvPr/>
          </p:nvCxnSpPr>
          <p:spPr>
            <a:xfrm>
              <a:off x="4356300" y="3122522"/>
              <a:ext cx="551400" cy="33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2898" name="Google Shape;2898;p1"/>
          <p:cNvGrpSpPr/>
          <p:nvPr/>
        </p:nvGrpSpPr>
        <p:grpSpPr>
          <a:xfrm>
            <a:off x="2576714" y="286462"/>
            <a:ext cx="1805258" cy="3872276"/>
            <a:chOff x="2576714" y="286462"/>
            <a:chExt cx="1805258" cy="3872276"/>
          </a:xfrm>
        </p:grpSpPr>
        <p:grpSp>
          <p:nvGrpSpPr>
            <p:cNvPr id="2899" name="Google Shape;2899;p1"/>
            <p:cNvGrpSpPr/>
            <p:nvPr/>
          </p:nvGrpSpPr>
          <p:grpSpPr>
            <a:xfrm>
              <a:off x="3174907" y="286644"/>
              <a:ext cx="1207064" cy="3872094"/>
              <a:chOff x="3174827" y="286584"/>
              <a:chExt cx="1207064" cy="4551656"/>
            </a:xfrm>
          </p:grpSpPr>
          <p:grpSp>
            <p:nvGrpSpPr>
              <p:cNvPr id="2900" name="Google Shape;2900;p1"/>
              <p:cNvGrpSpPr/>
              <p:nvPr/>
            </p:nvGrpSpPr>
            <p:grpSpPr>
              <a:xfrm>
                <a:off x="3174827" y="286584"/>
                <a:ext cx="1207053" cy="766154"/>
                <a:chOff x="3240764" y="1384440"/>
                <a:chExt cx="1207053" cy="766154"/>
              </a:xfrm>
            </p:grpSpPr>
            <p:grpSp>
              <p:nvGrpSpPr>
                <p:cNvPr id="2901" name="Google Shape;2901;p1"/>
                <p:cNvGrpSpPr/>
                <p:nvPr/>
              </p:nvGrpSpPr>
              <p:grpSpPr>
                <a:xfrm>
                  <a:off x="3240764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2902" name="Google Shape;2902;p1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2903" name="Google Shape;2903;p1"/>
                  <p:cNvCxnSpPr/>
                  <p:nvPr/>
                </p:nvCxnSpPr>
                <p:spPr>
                  <a:xfrm rot="10800000" flipH="1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2904" name="Google Shape;2904;p1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05" name="Google Shape;2905;p1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2906" name="Google Shape;2906;p1"/>
                  <p:cNvCxnSpPr>
                    <a:stCxn id="2905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2907" name="Google Shape;2907;p1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2908" name="Google Shape;2908;p1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2909" name="Google Shape;2909;p1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2910" name="Google Shape;2910;p1"/>
                <p:cNvGrpSpPr/>
                <p:nvPr/>
              </p:nvGrpSpPr>
              <p:grpSpPr>
                <a:xfrm>
                  <a:off x="3678586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2911" name="Google Shape;2911;p1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2912" name="Google Shape;2912;p1"/>
                  <p:cNvCxnSpPr/>
                  <p:nvPr/>
                </p:nvCxnSpPr>
                <p:spPr>
                  <a:xfrm rot="10800000" flipH="1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2913" name="Google Shape;2913;p1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14" name="Google Shape;2914;p1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2915" name="Google Shape;2915;p1"/>
                  <p:cNvCxnSpPr>
                    <a:stCxn id="2914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2916" name="Google Shape;2916;p1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2917" name="Google Shape;2917;p1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2918" name="Google Shape;2918;p1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2919" name="Google Shape;2919;p1"/>
                <p:cNvGrpSpPr/>
                <p:nvPr/>
              </p:nvGrpSpPr>
              <p:grpSpPr>
                <a:xfrm>
                  <a:off x="4146795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2920" name="Google Shape;2920;p1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2921" name="Google Shape;2921;p1"/>
                  <p:cNvCxnSpPr/>
                  <p:nvPr/>
                </p:nvCxnSpPr>
                <p:spPr>
                  <a:xfrm rot="10800000" flipH="1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2922" name="Google Shape;2922;p1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23" name="Google Shape;2923;p1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2924" name="Google Shape;2924;p1"/>
                  <p:cNvCxnSpPr>
                    <a:stCxn id="2923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2925" name="Google Shape;2925;p1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2926" name="Google Shape;2926;p1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2927" name="Google Shape;2927;p1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2928" name="Google Shape;2928;p1"/>
              <p:cNvGrpSpPr/>
              <p:nvPr/>
            </p:nvGrpSpPr>
            <p:grpSpPr>
              <a:xfrm>
                <a:off x="3174839" y="1569862"/>
                <a:ext cx="1207053" cy="766154"/>
                <a:chOff x="3240764" y="1384440"/>
                <a:chExt cx="1207053" cy="766154"/>
              </a:xfrm>
            </p:grpSpPr>
            <p:grpSp>
              <p:nvGrpSpPr>
                <p:cNvPr id="2929" name="Google Shape;2929;p1"/>
                <p:cNvGrpSpPr/>
                <p:nvPr/>
              </p:nvGrpSpPr>
              <p:grpSpPr>
                <a:xfrm>
                  <a:off x="3240764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2930" name="Google Shape;2930;p1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2931" name="Google Shape;2931;p1"/>
                  <p:cNvCxnSpPr/>
                  <p:nvPr/>
                </p:nvCxnSpPr>
                <p:spPr>
                  <a:xfrm rot="10800000" flipH="1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2932" name="Google Shape;2932;p1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33" name="Google Shape;2933;p1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2934" name="Google Shape;2934;p1"/>
                  <p:cNvCxnSpPr>
                    <a:stCxn id="2933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2935" name="Google Shape;2935;p1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2936" name="Google Shape;2936;p1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2937" name="Google Shape;2937;p1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2938" name="Google Shape;2938;p1"/>
                <p:cNvGrpSpPr/>
                <p:nvPr/>
              </p:nvGrpSpPr>
              <p:grpSpPr>
                <a:xfrm>
                  <a:off x="3678586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2939" name="Google Shape;2939;p1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2940" name="Google Shape;2940;p1"/>
                  <p:cNvCxnSpPr/>
                  <p:nvPr/>
                </p:nvCxnSpPr>
                <p:spPr>
                  <a:xfrm rot="10800000" flipH="1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2941" name="Google Shape;2941;p1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42" name="Google Shape;2942;p1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2943" name="Google Shape;2943;p1"/>
                  <p:cNvCxnSpPr>
                    <a:stCxn id="2942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2944" name="Google Shape;2944;p1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2945" name="Google Shape;2945;p1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2946" name="Google Shape;2946;p1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2947" name="Google Shape;2947;p1"/>
                <p:cNvGrpSpPr/>
                <p:nvPr/>
              </p:nvGrpSpPr>
              <p:grpSpPr>
                <a:xfrm>
                  <a:off x="4146795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2948" name="Google Shape;2948;p1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2949" name="Google Shape;2949;p1"/>
                  <p:cNvCxnSpPr/>
                  <p:nvPr/>
                </p:nvCxnSpPr>
                <p:spPr>
                  <a:xfrm rot="10800000" flipH="1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2950" name="Google Shape;2950;p1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51" name="Google Shape;2951;p1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2952" name="Google Shape;2952;p1"/>
                  <p:cNvCxnSpPr>
                    <a:stCxn id="2951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2953" name="Google Shape;2953;p1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2954" name="Google Shape;2954;p1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2955" name="Google Shape;2955;p1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2956" name="Google Shape;2956;p1"/>
              <p:cNvGrpSpPr/>
              <p:nvPr/>
            </p:nvGrpSpPr>
            <p:grpSpPr>
              <a:xfrm>
                <a:off x="3174839" y="2853140"/>
                <a:ext cx="1207053" cy="766154"/>
                <a:chOff x="3240764" y="1384440"/>
                <a:chExt cx="1207053" cy="766154"/>
              </a:xfrm>
            </p:grpSpPr>
            <p:grpSp>
              <p:nvGrpSpPr>
                <p:cNvPr id="2957" name="Google Shape;2957;p1"/>
                <p:cNvGrpSpPr/>
                <p:nvPr/>
              </p:nvGrpSpPr>
              <p:grpSpPr>
                <a:xfrm>
                  <a:off x="3240764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2958" name="Google Shape;2958;p1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2959" name="Google Shape;2959;p1"/>
                  <p:cNvCxnSpPr/>
                  <p:nvPr/>
                </p:nvCxnSpPr>
                <p:spPr>
                  <a:xfrm rot="10800000" flipH="1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2960" name="Google Shape;2960;p1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61" name="Google Shape;2961;p1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2962" name="Google Shape;2962;p1"/>
                  <p:cNvCxnSpPr>
                    <a:stCxn id="2961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2963" name="Google Shape;2963;p1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2964" name="Google Shape;2964;p1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2965" name="Google Shape;2965;p1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2966" name="Google Shape;2966;p1"/>
                <p:cNvGrpSpPr/>
                <p:nvPr/>
              </p:nvGrpSpPr>
              <p:grpSpPr>
                <a:xfrm>
                  <a:off x="3678586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2967" name="Google Shape;2967;p1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2968" name="Google Shape;2968;p1"/>
                  <p:cNvCxnSpPr/>
                  <p:nvPr/>
                </p:nvCxnSpPr>
                <p:spPr>
                  <a:xfrm rot="10800000" flipH="1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2969" name="Google Shape;2969;p1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70" name="Google Shape;2970;p1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2971" name="Google Shape;2971;p1"/>
                  <p:cNvCxnSpPr>
                    <a:stCxn id="2970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2972" name="Google Shape;2972;p1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2973" name="Google Shape;2973;p1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2974" name="Google Shape;2974;p1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2975" name="Google Shape;2975;p1"/>
                <p:cNvGrpSpPr/>
                <p:nvPr/>
              </p:nvGrpSpPr>
              <p:grpSpPr>
                <a:xfrm>
                  <a:off x="4146795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2976" name="Google Shape;2976;p1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2977" name="Google Shape;2977;p1"/>
                  <p:cNvCxnSpPr/>
                  <p:nvPr/>
                </p:nvCxnSpPr>
                <p:spPr>
                  <a:xfrm rot="10800000" flipH="1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2978" name="Google Shape;2978;p1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79" name="Google Shape;2979;p1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2980" name="Google Shape;2980;p1"/>
                  <p:cNvCxnSpPr>
                    <a:stCxn id="2979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2981" name="Google Shape;2981;p1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2982" name="Google Shape;2982;p1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2983" name="Google Shape;2983;p1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2984" name="Google Shape;2984;p1"/>
              <p:cNvGrpSpPr/>
              <p:nvPr/>
            </p:nvGrpSpPr>
            <p:grpSpPr>
              <a:xfrm>
                <a:off x="3174837" y="4072086"/>
                <a:ext cx="1207053" cy="766154"/>
                <a:chOff x="3240764" y="1384440"/>
                <a:chExt cx="1207053" cy="766154"/>
              </a:xfrm>
            </p:grpSpPr>
            <p:grpSp>
              <p:nvGrpSpPr>
                <p:cNvPr id="2985" name="Google Shape;2985;p1"/>
                <p:cNvGrpSpPr/>
                <p:nvPr/>
              </p:nvGrpSpPr>
              <p:grpSpPr>
                <a:xfrm>
                  <a:off x="3240764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2986" name="Google Shape;2986;p1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2987" name="Google Shape;2987;p1"/>
                  <p:cNvCxnSpPr/>
                  <p:nvPr/>
                </p:nvCxnSpPr>
                <p:spPr>
                  <a:xfrm rot="10800000" flipH="1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2988" name="Google Shape;2988;p1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89" name="Google Shape;2989;p1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2990" name="Google Shape;2990;p1"/>
                  <p:cNvCxnSpPr>
                    <a:stCxn id="2989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2991" name="Google Shape;2991;p1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2992" name="Google Shape;2992;p1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2993" name="Google Shape;2993;p1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2994" name="Google Shape;2994;p1"/>
                <p:cNvGrpSpPr/>
                <p:nvPr/>
              </p:nvGrpSpPr>
              <p:grpSpPr>
                <a:xfrm>
                  <a:off x="3678586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2995" name="Google Shape;2995;p1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2996" name="Google Shape;2996;p1"/>
                  <p:cNvCxnSpPr/>
                  <p:nvPr/>
                </p:nvCxnSpPr>
                <p:spPr>
                  <a:xfrm rot="10800000" flipH="1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2997" name="Google Shape;2997;p1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98" name="Google Shape;2998;p1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2999" name="Google Shape;2999;p1"/>
                  <p:cNvCxnSpPr>
                    <a:stCxn id="2998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000" name="Google Shape;3000;p1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001" name="Google Shape;3001;p1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3002" name="Google Shape;3002;p1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3003" name="Google Shape;3003;p1"/>
                <p:cNvGrpSpPr/>
                <p:nvPr/>
              </p:nvGrpSpPr>
              <p:grpSpPr>
                <a:xfrm>
                  <a:off x="4146795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3004" name="Google Shape;3004;p1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005" name="Google Shape;3005;p1"/>
                  <p:cNvCxnSpPr/>
                  <p:nvPr/>
                </p:nvCxnSpPr>
                <p:spPr>
                  <a:xfrm rot="10800000" flipH="1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3006" name="Google Shape;3006;p1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07" name="Google Shape;3007;p1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3008" name="Google Shape;3008;p1"/>
                  <p:cNvCxnSpPr>
                    <a:stCxn id="3007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009" name="Google Shape;3009;p1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010" name="Google Shape;3010;p1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3011" name="Google Shape;3011;p1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3012" name="Google Shape;3012;p1"/>
            <p:cNvGrpSpPr/>
            <p:nvPr/>
          </p:nvGrpSpPr>
          <p:grpSpPr>
            <a:xfrm>
              <a:off x="2576714" y="286462"/>
              <a:ext cx="1580700" cy="486485"/>
              <a:chOff x="2850220" y="286462"/>
              <a:chExt cx="1580700" cy="486485"/>
            </a:xfrm>
          </p:grpSpPr>
          <p:cxnSp>
            <p:nvCxnSpPr>
              <p:cNvPr id="3013" name="Google Shape;3013;p1"/>
              <p:cNvCxnSpPr/>
              <p:nvPr/>
            </p:nvCxnSpPr>
            <p:spPr>
              <a:xfrm>
                <a:off x="2850220" y="286462"/>
                <a:ext cx="1580700" cy="45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3014" name="Google Shape;3014;p1"/>
              <p:cNvCxnSpPr/>
              <p:nvPr/>
            </p:nvCxnSpPr>
            <p:spPr>
              <a:xfrm>
                <a:off x="2850220" y="768447"/>
                <a:ext cx="1580700" cy="45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3015" name="Google Shape;3015;p1"/>
            <p:cNvGrpSpPr/>
            <p:nvPr/>
          </p:nvGrpSpPr>
          <p:grpSpPr>
            <a:xfrm>
              <a:off x="2614371" y="1371592"/>
              <a:ext cx="1580700" cy="486485"/>
              <a:chOff x="2850220" y="286462"/>
              <a:chExt cx="1580700" cy="486485"/>
            </a:xfrm>
          </p:grpSpPr>
          <p:cxnSp>
            <p:nvCxnSpPr>
              <p:cNvPr id="3016" name="Google Shape;3016;p1"/>
              <p:cNvCxnSpPr/>
              <p:nvPr/>
            </p:nvCxnSpPr>
            <p:spPr>
              <a:xfrm>
                <a:off x="2850220" y="286462"/>
                <a:ext cx="1580700" cy="45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3017" name="Google Shape;3017;p1"/>
              <p:cNvCxnSpPr/>
              <p:nvPr/>
            </p:nvCxnSpPr>
            <p:spPr>
              <a:xfrm>
                <a:off x="2850220" y="768447"/>
                <a:ext cx="1580700" cy="45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3018" name="Google Shape;3018;p1"/>
            <p:cNvGrpSpPr/>
            <p:nvPr/>
          </p:nvGrpSpPr>
          <p:grpSpPr>
            <a:xfrm>
              <a:off x="2614370" y="2456737"/>
              <a:ext cx="1580700" cy="486485"/>
              <a:chOff x="2850220" y="286462"/>
              <a:chExt cx="1580700" cy="486485"/>
            </a:xfrm>
          </p:grpSpPr>
          <p:cxnSp>
            <p:nvCxnSpPr>
              <p:cNvPr id="3019" name="Google Shape;3019;p1"/>
              <p:cNvCxnSpPr/>
              <p:nvPr/>
            </p:nvCxnSpPr>
            <p:spPr>
              <a:xfrm>
                <a:off x="2850220" y="286462"/>
                <a:ext cx="1580700" cy="45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3020" name="Google Shape;3020;p1"/>
              <p:cNvCxnSpPr/>
              <p:nvPr/>
            </p:nvCxnSpPr>
            <p:spPr>
              <a:xfrm>
                <a:off x="2850220" y="768447"/>
                <a:ext cx="1580700" cy="45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3021" name="Google Shape;3021;p1"/>
            <p:cNvGrpSpPr/>
            <p:nvPr/>
          </p:nvGrpSpPr>
          <p:grpSpPr>
            <a:xfrm>
              <a:off x="2576736" y="3490682"/>
              <a:ext cx="1580700" cy="486485"/>
              <a:chOff x="2850220" y="286462"/>
              <a:chExt cx="1580700" cy="486485"/>
            </a:xfrm>
          </p:grpSpPr>
          <p:cxnSp>
            <p:nvCxnSpPr>
              <p:cNvPr id="3022" name="Google Shape;3022;p1"/>
              <p:cNvCxnSpPr/>
              <p:nvPr/>
            </p:nvCxnSpPr>
            <p:spPr>
              <a:xfrm>
                <a:off x="2850220" y="286462"/>
                <a:ext cx="1580700" cy="45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3023" name="Google Shape;3023;p1"/>
              <p:cNvCxnSpPr/>
              <p:nvPr/>
            </p:nvCxnSpPr>
            <p:spPr>
              <a:xfrm>
                <a:off x="2850220" y="768447"/>
                <a:ext cx="1580700" cy="45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</p:grpSp>
      <p:sp>
        <p:nvSpPr>
          <p:cNvPr id="3024" name="Google Shape;3024;p1"/>
          <p:cNvSpPr txBox="1"/>
          <p:nvPr/>
        </p:nvSpPr>
        <p:spPr>
          <a:xfrm>
            <a:off x="2340950" y="48375"/>
            <a:ext cx="235800" cy="44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25" name="Google Shape;3025;p1"/>
          <p:cNvSpPr txBox="1"/>
          <p:nvPr/>
        </p:nvSpPr>
        <p:spPr>
          <a:xfrm>
            <a:off x="2390174" y="1142200"/>
            <a:ext cx="286500" cy="44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26" name="Google Shape;3026;p1"/>
          <p:cNvSpPr txBox="1"/>
          <p:nvPr/>
        </p:nvSpPr>
        <p:spPr>
          <a:xfrm>
            <a:off x="2359350" y="2236029"/>
            <a:ext cx="286500" cy="44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27" name="Google Shape;3027;p1"/>
          <p:cNvSpPr txBox="1"/>
          <p:nvPr/>
        </p:nvSpPr>
        <p:spPr>
          <a:xfrm>
            <a:off x="2323050" y="3275228"/>
            <a:ext cx="359100" cy="44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28" name="Google Shape;3028;p1"/>
          <p:cNvSpPr txBox="1"/>
          <p:nvPr/>
        </p:nvSpPr>
        <p:spPr>
          <a:xfrm>
            <a:off x="2359350" y="553554"/>
            <a:ext cx="286500" cy="44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29" name="Google Shape;3029;p1"/>
          <p:cNvSpPr txBox="1"/>
          <p:nvPr/>
        </p:nvSpPr>
        <p:spPr>
          <a:xfrm>
            <a:off x="2390175" y="1631722"/>
            <a:ext cx="286500" cy="44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30" name="Google Shape;3030;p1"/>
          <p:cNvSpPr txBox="1"/>
          <p:nvPr/>
        </p:nvSpPr>
        <p:spPr>
          <a:xfrm>
            <a:off x="2359350" y="2709895"/>
            <a:ext cx="286500" cy="44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31" name="Google Shape;3031;p1"/>
          <p:cNvSpPr txBox="1"/>
          <p:nvPr/>
        </p:nvSpPr>
        <p:spPr>
          <a:xfrm>
            <a:off x="2315589" y="3749356"/>
            <a:ext cx="286500" cy="44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032" name="Google Shape;3032;p1"/>
          <p:cNvGrpSpPr/>
          <p:nvPr/>
        </p:nvGrpSpPr>
        <p:grpSpPr>
          <a:xfrm>
            <a:off x="6802088" y="626525"/>
            <a:ext cx="774910" cy="3192315"/>
            <a:chOff x="6802088" y="626525"/>
            <a:chExt cx="774910" cy="3192315"/>
          </a:xfrm>
        </p:grpSpPr>
        <p:grpSp>
          <p:nvGrpSpPr>
            <p:cNvPr id="3033" name="Google Shape;3033;p1"/>
            <p:cNvGrpSpPr/>
            <p:nvPr/>
          </p:nvGrpSpPr>
          <p:grpSpPr>
            <a:xfrm>
              <a:off x="6802101" y="626525"/>
              <a:ext cx="774897" cy="440100"/>
              <a:chOff x="6802101" y="626525"/>
              <a:chExt cx="774897" cy="440100"/>
            </a:xfrm>
          </p:grpSpPr>
          <p:sp>
            <p:nvSpPr>
              <p:cNvPr id="3034" name="Google Shape;3034;p1"/>
              <p:cNvSpPr/>
              <p:nvPr/>
            </p:nvSpPr>
            <p:spPr>
              <a:xfrm>
                <a:off x="7081098" y="626525"/>
                <a:ext cx="495900" cy="440100"/>
              </a:xfrm>
              <a:prstGeom prst="ellipse">
                <a:avLst/>
              </a:prstGeom>
              <a:solidFill>
                <a:schemeClr val="lt2"/>
              </a:solidFill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3035" name="Google Shape;3035;p1"/>
              <p:cNvCxnSpPr>
                <a:stCxn id="2840" idx="3"/>
                <a:endCxn id="3034" idx="2"/>
              </p:cNvCxnSpPr>
              <p:nvPr/>
            </p:nvCxnSpPr>
            <p:spPr>
              <a:xfrm>
                <a:off x="6802101" y="846583"/>
                <a:ext cx="279000" cy="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3036" name="Google Shape;3036;p1"/>
              <p:cNvCxnSpPr>
                <a:stCxn id="3034" idx="1"/>
                <a:endCxn id="3034" idx="5"/>
              </p:cNvCxnSpPr>
              <p:nvPr/>
            </p:nvCxnSpPr>
            <p:spPr>
              <a:xfrm>
                <a:off x="7153721" y="690976"/>
                <a:ext cx="350700" cy="3111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3037" name="Google Shape;3037;p1"/>
              <p:cNvCxnSpPr>
                <a:stCxn id="3034" idx="7"/>
                <a:endCxn id="3034" idx="3"/>
              </p:cNvCxnSpPr>
              <p:nvPr/>
            </p:nvCxnSpPr>
            <p:spPr>
              <a:xfrm flipH="1">
                <a:off x="7153675" y="690976"/>
                <a:ext cx="350700" cy="3111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3038" name="Google Shape;3038;p1"/>
            <p:cNvGrpSpPr/>
            <p:nvPr/>
          </p:nvGrpSpPr>
          <p:grpSpPr>
            <a:xfrm>
              <a:off x="6802098" y="2002550"/>
              <a:ext cx="774900" cy="440100"/>
              <a:chOff x="6802098" y="626525"/>
              <a:chExt cx="774900" cy="440100"/>
            </a:xfrm>
          </p:grpSpPr>
          <p:sp>
            <p:nvSpPr>
              <p:cNvPr id="3039" name="Google Shape;3039;p1"/>
              <p:cNvSpPr/>
              <p:nvPr/>
            </p:nvSpPr>
            <p:spPr>
              <a:xfrm>
                <a:off x="7081098" y="626525"/>
                <a:ext cx="495900" cy="440100"/>
              </a:xfrm>
              <a:prstGeom prst="ellipse">
                <a:avLst/>
              </a:prstGeom>
              <a:solidFill>
                <a:schemeClr val="lt2"/>
              </a:solidFill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3040" name="Google Shape;3040;p1"/>
              <p:cNvCxnSpPr>
                <a:endCxn id="3039" idx="2"/>
              </p:cNvCxnSpPr>
              <p:nvPr/>
            </p:nvCxnSpPr>
            <p:spPr>
              <a:xfrm>
                <a:off x="6802098" y="846575"/>
                <a:ext cx="279000" cy="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3041" name="Google Shape;3041;p1"/>
              <p:cNvCxnSpPr>
                <a:stCxn id="3039" idx="1"/>
                <a:endCxn id="3039" idx="5"/>
              </p:cNvCxnSpPr>
              <p:nvPr/>
            </p:nvCxnSpPr>
            <p:spPr>
              <a:xfrm>
                <a:off x="7153721" y="690976"/>
                <a:ext cx="350700" cy="3111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3042" name="Google Shape;3042;p1"/>
              <p:cNvCxnSpPr>
                <a:stCxn id="3039" idx="7"/>
                <a:endCxn id="3039" idx="3"/>
              </p:cNvCxnSpPr>
              <p:nvPr/>
            </p:nvCxnSpPr>
            <p:spPr>
              <a:xfrm flipH="1">
                <a:off x="7153675" y="690976"/>
                <a:ext cx="350700" cy="3111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3043" name="Google Shape;3043;p1"/>
            <p:cNvGrpSpPr/>
            <p:nvPr/>
          </p:nvGrpSpPr>
          <p:grpSpPr>
            <a:xfrm>
              <a:off x="6802088" y="3378740"/>
              <a:ext cx="774900" cy="440100"/>
              <a:chOff x="6802098" y="626525"/>
              <a:chExt cx="774900" cy="440100"/>
            </a:xfrm>
          </p:grpSpPr>
          <p:sp>
            <p:nvSpPr>
              <p:cNvPr id="3044" name="Google Shape;3044;p1"/>
              <p:cNvSpPr/>
              <p:nvPr/>
            </p:nvSpPr>
            <p:spPr>
              <a:xfrm>
                <a:off x="7081098" y="626525"/>
                <a:ext cx="495900" cy="440100"/>
              </a:xfrm>
              <a:prstGeom prst="ellipse">
                <a:avLst/>
              </a:prstGeom>
              <a:solidFill>
                <a:schemeClr val="lt2"/>
              </a:solidFill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3045" name="Google Shape;3045;p1"/>
              <p:cNvCxnSpPr>
                <a:endCxn id="3044" idx="2"/>
              </p:cNvCxnSpPr>
              <p:nvPr/>
            </p:nvCxnSpPr>
            <p:spPr>
              <a:xfrm>
                <a:off x="6802098" y="846575"/>
                <a:ext cx="279000" cy="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3046" name="Google Shape;3046;p1"/>
              <p:cNvCxnSpPr>
                <a:stCxn id="3044" idx="1"/>
                <a:endCxn id="3044" idx="5"/>
              </p:cNvCxnSpPr>
              <p:nvPr/>
            </p:nvCxnSpPr>
            <p:spPr>
              <a:xfrm>
                <a:off x="7153721" y="690976"/>
                <a:ext cx="350700" cy="3111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3047" name="Google Shape;3047;p1"/>
              <p:cNvCxnSpPr>
                <a:stCxn id="3044" idx="7"/>
                <a:endCxn id="3044" idx="3"/>
              </p:cNvCxnSpPr>
              <p:nvPr/>
            </p:nvCxnSpPr>
            <p:spPr>
              <a:xfrm flipH="1">
                <a:off x="7153675" y="690976"/>
                <a:ext cx="350700" cy="3111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</p:grpSp>
      <p:sp>
        <p:nvSpPr>
          <p:cNvPr id="3048" name="Google Shape;3048;p1"/>
          <p:cNvSpPr/>
          <p:nvPr/>
        </p:nvSpPr>
        <p:spPr>
          <a:xfrm>
            <a:off x="2390175" y="48375"/>
            <a:ext cx="2631000" cy="4167900"/>
          </a:xfrm>
          <a:prstGeom prst="ellipse">
            <a:avLst/>
          </a:prstGeom>
          <a:noFill/>
          <a:ln w="762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49" name="Google Shape;3049;p1"/>
          <p:cNvSpPr/>
          <p:nvPr/>
        </p:nvSpPr>
        <p:spPr>
          <a:xfrm>
            <a:off x="-3" y="298892"/>
            <a:ext cx="2126700" cy="2126700"/>
          </a:xfrm>
          <a:prstGeom prst="verticalScroll">
            <a:avLst>
              <a:gd name="adj" fmla="val 12500"/>
            </a:avLst>
          </a:prstGeom>
          <a:solidFill>
            <a:srgbClr val="FCE5CD"/>
          </a:solidFill>
          <a:ln w="28575" cap="flat" cmpd="sng">
            <a:solidFill>
              <a:srgbClr val="B45F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700"/>
              <a:t>Elektronische Schalter</a:t>
            </a:r>
            <a:endParaRPr sz="17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4" name="Google Shape;3054;p2"/>
          <p:cNvSpPr/>
          <p:nvPr/>
        </p:nvSpPr>
        <p:spPr>
          <a:xfrm>
            <a:off x="2390175" y="48375"/>
            <a:ext cx="2631000" cy="4167900"/>
          </a:xfrm>
          <a:prstGeom prst="ellipse">
            <a:avLst/>
          </a:prstGeom>
          <a:noFill/>
          <a:ln w="762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55" name="Google Shape;3055;p2"/>
          <p:cNvSpPr txBox="1"/>
          <p:nvPr/>
        </p:nvSpPr>
        <p:spPr>
          <a:xfrm>
            <a:off x="7577000" y="626525"/>
            <a:ext cx="774900" cy="6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de-DE"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D0</a:t>
            </a: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56" name="Google Shape;3056;p2"/>
          <p:cNvSpPr txBox="1"/>
          <p:nvPr/>
        </p:nvSpPr>
        <p:spPr>
          <a:xfrm flipH="1">
            <a:off x="7577000" y="1962277"/>
            <a:ext cx="774900" cy="6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de-DE"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D1</a:t>
            </a: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57" name="Google Shape;3057;p2"/>
          <p:cNvSpPr txBox="1"/>
          <p:nvPr/>
        </p:nvSpPr>
        <p:spPr>
          <a:xfrm>
            <a:off x="7577000" y="3387029"/>
            <a:ext cx="774900" cy="6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de-DE"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D2</a:t>
            </a: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058" name="Google Shape;3058;p2"/>
          <p:cNvCxnSpPr/>
          <p:nvPr/>
        </p:nvCxnSpPr>
        <p:spPr>
          <a:xfrm>
            <a:off x="6492153" y="1406516"/>
            <a:ext cx="300" cy="34995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059" name="Google Shape;3059;p2"/>
          <p:cNvCxnSpPr>
            <a:stCxn id="3060" idx="2"/>
          </p:cNvCxnSpPr>
          <p:nvPr/>
        </p:nvCxnSpPr>
        <p:spPr>
          <a:xfrm>
            <a:off x="6182216" y="1406516"/>
            <a:ext cx="300" cy="34995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061" name="Google Shape;3061;p2"/>
          <p:cNvSpPr txBox="1"/>
          <p:nvPr/>
        </p:nvSpPr>
        <p:spPr>
          <a:xfrm>
            <a:off x="6492150" y="4414954"/>
            <a:ext cx="774900" cy="6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de-DE"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A1</a:t>
            </a: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62" name="Google Shape;3062;p2"/>
          <p:cNvSpPr txBox="1"/>
          <p:nvPr/>
        </p:nvSpPr>
        <p:spPr>
          <a:xfrm>
            <a:off x="5407625" y="4414950"/>
            <a:ext cx="774900" cy="6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de-DE"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A0</a:t>
            </a: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063" name="Google Shape;3063;p2"/>
          <p:cNvGrpSpPr/>
          <p:nvPr/>
        </p:nvGrpSpPr>
        <p:grpSpPr>
          <a:xfrm>
            <a:off x="5562332" y="286650"/>
            <a:ext cx="1239769" cy="1119866"/>
            <a:chOff x="5128100" y="976525"/>
            <a:chExt cx="1904700" cy="1669200"/>
          </a:xfrm>
        </p:grpSpPr>
        <p:sp>
          <p:nvSpPr>
            <p:cNvPr id="3060" name="Google Shape;3060;p2"/>
            <p:cNvSpPr/>
            <p:nvPr/>
          </p:nvSpPr>
          <p:spPr>
            <a:xfrm>
              <a:off x="5128100" y="976525"/>
              <a:ext cx="1904700" cy="1669200"/>
            </a:xfrm>
            <a:prstGeom prst="rect">
              <a:avLst/>
            </a:prstGeom>
            <a:solidFill>
              <a:schemeClr val="lt2"/>
            </a:solidFill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3064" name="Google Shape;3064;p2"/>
            <p:cNvCxnSpPr>
              <a:endCxn id="3065" idx="3"/>
            </p:cNvCxnSpPr>
            <p:nvPr/>
          </p:nvCxnSpPr>
          <p:spPr>
            <a:xfrm rot="10800000">
              <a:off x="5437400" y="1602475"/>
              <a:ext cx="1134300" cy="2127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3066" name="Google Shape;3066;p2"/>
            <p:cNvSpPr/>
            <p:nvPr/>
          </p:nvSpPr>
          <p:spPr>
            <a:xfrm>
              <a:off x="5128100" y="976525"/>
              <a:ext cx="309300" cy="4173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65" name="Google Shape;3065;p2"/>
            <p:cNvSpPr/>
            <p:nvPr/>
          </p:nvSpPr>
          <p:spPr>
            <a:xfrm>
              <a:off x="5128100" y="1393825"/>
              <a:ext cx="309300" cy="4173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67" name="Google Shape;3067;p2"/>
            <p:cNvSpPr/>
            <p:nvPr/>
          </p:nvSpPr>
          <p:spPr>
            <a:xfrm>
              <a:off x="5128100" y="1811125"/>
              <a:ext cx="309300" cy="4173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68" name="Google Shape;3068;p2"/>
            <p:cNvSpPr/>
            <p:nvPr/>
          </p:nvSpPr>
          <p:spPr>
            <a:xfrm>
              <a:off x="5128100" y="2228425"/>
              <a:ext cx="309300" cy="4173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3069" name="Google Shape;3069;p2"/>
            <p:cNvCxnSpPr>
              <a:endCxn id="3066" idx="3"/>
            </p:cNvCxnSpPr>
            <p:nvPr/>
          </p:nvCxnSpPr>
          <p:spPr>
            <a:xfrm rot="10800000">
              <a:off x="5437400" y="1185175"/>
              <a:ext cx="1134300" cy="6279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3070" name="Google Shape;3070;p2"/>
            <p:cNvCxnSpPr>
              <a:endCxn id="3067" idx="3"/>
            </p:cNvCxnSpPr>
            <p:nvPr/>
          </p:nvCxnSpPr>
          <p:spPr>
            <a:xfrm flipH="1">
              <a:off x="5437400" y="1813075"/>
              <a:ext cx="1134300" cy="2067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3071" name="Google Shape;3071;p2"/>
            <p:cNvCxnSpPr/>
            <p:nvPr/>
          </p:nvCxnSpPr>
          <p:spPr>
            <a:xfrm flipH="1">
              <a:off x="5437250" y="1813075"/>
              <a:ext cx="1134000" cy="6222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3072" name="Google Shape;3072;p2"/>
            <p:cNvCxnSpPr>
              <a:stCxn id="3066" idx="3"/>
              <a:endCxn id="3066" idx="1"/>
            </p:cNvCxnSpPr>
            <p:nvPr/>
          </p:nvCxnSpPr>
          <p:spPr>
            <a:xfrm rot="10800000">
              <a:off x="5128100" y="1185175"/>
              <a:ext cx="309300" cy="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oval" w="sm" len="sm"/>
              <a:tailEnd type="oval" w="sm" len="sm"/>
            </a:ln>
          </p:spPr>
        </p:cxnSp>
        <p:cxnSp>
          <p:nvCxnSpPr>
            <p:cNvPr id="3073" name="Google Shape;3073;p2"/>
            <p:cNvCxnSpPr>
              <a:stCxn id="3065" idx="3"/>
              <a:endCxn id="3065" idx="1"/>
            </p:cNvCxnSpPr>
            <p:nvPr/>
          </p:nvCxnSpPr>
          <p:spPr>
            <a:xfrm rot="10800000">
              <a:off x="5128100" y="1602475"/>
              <a:ext cx="309300" cy="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oval" w="sm" len="sm"/>
              <a:tailEnd type="oval" w="sm" len="sm"/>
            </a:ln>
          </p:spPr>
        </p:cxnSp>
        <p:cxnSp>
          <p:nvCxnSpPr>
            <p:cNvPr id="3074" name="Google Shape;3074;p2"/>
            <p:cNvCxnSpPr>
              <a:stCxn id="3067" idx="3"/>
              <a:endCxn id="3067" idx="1"/>
            </p:cNvCxnSpPr>
            <p:nvPr/>
          </p:nvCxnSpPr>
          <p:spPr>
            <a:xfrm rot="10800000">
              <a:off x="5128100" y="2019775"/>
              <a:ext cx="309300" cy="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oval" w="sm" len="sm"/>
              <a:tailEnd type="oval" w="sm" len="sm"/>
            </a:ln>
          </p:spPr>
        </p:cxnSp>
        <p:cxnSp>
          <p:nvCxnSpPr>
            <p:cNvPr id="3075" name="Google Shape;3075;p2"/>
            <p:cNvCxnSpPr>
              <a:stCxn id="3068" idx="3"/>
              <a:endCxn id="3068" idx="1"/>
            </p:cNvCxnSpPr>
            <p:nvPr/>
          </p:nvCxnSpPr>
          <p:spPr>
            <a:xfrm rot="10800000">
              <a:off x="5128100" y="2437075"/>
              <a:ext cx="309300" cy="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oval" w="sm" len="sm"/>
              <a:tailEnd type="oval" w="sm" len="sm"/>
            </a:ln>
          </p:spPr>
        </p:cxnSp>
        <p:cxnSp>
          <p:nvCxnSpPr>
            <p:cNvPr id="3076" name="Google Shape;3076;p2"/>
            <p:cNvCxnSpPr>
              <a:stCxn id="3060" idx="3"/>
              <a:endCxn id="3077" idx="2"/>
            </p:cNvCxnSpPr>
            <p:nvPr/>
          </p:nvCxnSpPr>
          <p:spPr>
            <a:xfrm flipH="1">
              <a:off x="6488900" y="1811125"/>
              <a:ext cx="543900" cy="90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oval" w="med" len="med"/>
              <a:tailEnd type="oval" w="med" len="med"/>
            </a:ln>
          </p:spPr>
        </p:cxnSp>
        <p:sp>
          <p:nvSpPr>
            <p:cNvPr id="3077" name="Google Shape;3077;p2"/>
            <p:cNvSpPr/>
            <p:nvPr/>
          </p:nvSpPr>
          <p:spPr>
            <a:xfrm>
              <a:off x="6489075" y="1747500"/>
              <a:ext cx="144000" cy="144900"/>
            </a:xfrm>
            <a:prstGeom prst="ellipse">
              <a:avLst/>
            </a:prstGeom>
            <a:solidFill>
              <a:schemeClr val="dk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078" name="Google Shape;3078;p2"/>
          <p:cNvGrpSpPr/>
          <p:nvPr/>
        </p:nvGrpSpPr>
        <p:grpSpPr>
          <a:xfrm>
            <a:off x="5562332" y="1662762"/>
            <a:ext cx="1239769" cy="1119866"/>
            <a:chOff x="5128100" y="976525"/>
            <a:chExt cx="1904700" cy="1669200"/>
          </a:xfrm>
        </p:grpSpPr>
        <p:sp>
          <p:nvSpPr>
            <p:cNvPr id="3079" name="Google Shape;3079;p2"/>
            <p:cNvSpPr/>
            <p:nvPr/>
          </p:nvSpPr>
          <p:spPr>
            <a:xfrm>
              <a:off x="5128100" y="976525"/>
              <a:ext cx="1904700" cy="1669200"/>
            </a:xfrm>
            <a:prstGeom prst="rect">
              <a:avLst/>
            </a:prstGeom>
            <a:solidFill>
              <a:schemeClr val="lt2"/>
            </a:solidFill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3080" name="Google Shape;3080;p2"/>
            <p:cNvCxnSpPr>
              <a:endCxn id="3081" idx="3"/>
            </p:cNvCxnSpPr>
            <p:nvPr/>
          </p:nvCxnSpPr>
          <p:spPr>
            <a:xfrm rot="10800000">
              <a:off x="5437400" y="1602475"/>
              <a:ext cx="1134300" cy="2127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3082" name="Google Shape;3082;p2"/>
            <p:cNvSpPr/>
            <p:nvPr/>
          </p:nvSpPr>
          <p:spPr>
            <a:xfrm>
              <a:off x="5128100" y="976525"/>
              <a:ext cx="309300" cy="4173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81" name="Google Shape;3081;p2"/>
            <p:cNvSpPr/>
            <p:nvPr/>
          </p:nvSpPr>
          <p:spPr>
            <a:xfrm>
              <a:off x="5128100" y="1393825"/>
              <a:ext cx="309300" cy="4173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83" name="Google Shape;3083;p2"/>
            <p:cNvSpPr/>
            <p:nvPr/>
          </p:nvSpPr>
          <p:spPr>
            <a:xfrm>
              <a:off x="5128100" y="1811125"/>
              <a:ext cx="309300" cy="4173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84" name="Google Shape;3084;p2"/>
            <p:cNvSpPr/>
            <p:nvPr/>
          </p:nvSpPr>
          <p:spPr>
            <a:xfrm>
              <a:off x="5128100" y="2228425"/>
              <a:ext cx="309300" cy="4173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3085" name="Google Shape;3085;p2"/>
            <p:cNvCxnSpPr>
              <a:endCxn id="3082" idx="3"/>
            </p:cNvCxnSpPr>
            <p:nvPr/>
          </p:nvCxnSpPr>
          <p:spPr>
            <a:xfrm rot="10800000">
              <a:off x="5437400" y="1185175"/>
              <a:ext cx="1134300" cy="6279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3086" name="Google Shape;3086;p2"/>
            <p:cNvCxnSpPr>
              <a:endCxn id="3083" idx="3"/>
            </p:cNvCxnSpPr>
            <p:nvPr/>
          </p:nvCxnSpPr>
          <p:spPr>
            <a:xfrm flipH="1">
              <a:off x="5437400" y="1813075"/>
              <a:ext cx="1134300" cy="2067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3087" name="Google Shape;3087;p2"/>
            <p:cNvCxnSpPr/>
            <p:nvPr/>
          </p:nvCxnSpPr>
          <p:spPr>
            <a:xfrm flipH="1">
              <a:off x="5437250" y="1813075"/>
              <a:ext cx="1134000" cy="6222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3088" name="Google Shape;3088;p2"/>
            <p:cNvCxnSpPr>
              <a:stCxn id="3082" idx="3"/>
              <a:endCxn id="3082" idx="1"/>
            </p:cNvCxnSpPr>
            <p:nvPr/>
          </p:nvCxnSpPr>
          <p:spPr>
            <a:xfrm rot="10800000">
              <a:off x="5128100" y="1185175"/>
              <a:ext cx="309300" cy="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oval" w="sm" len="sm"/>
              <a:tailEnd type="oval" w="sm" len="sm"/>
            </a:ln>
          </p:spPr>
        </p:cxnSp>
        <p:cxnSp>
          <p:nvCxnSpPr>
            <p:cNvPr id="3089" name="Google Shape;3089;p2"/>
            <p:cNvCxnSpPr>
              <a:stCxn id="3081" idx="3"/>
              <a:endCxn id="3081" idx="1"/>
            </p:cNvCxnSpPr>
            <p:nvPr/>
          </p:nvCxnSpPr>
          <p:spPr>
            <a:xfrm rot="10800000">
              <a:off x="5128100" y="1602475"/>
              <a:ext cx="309300" cy="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oval" w="sm" len="sm"/>
              <a:tailEnd type="oval" w="sm" len="sm"/>
            </a:ln>
          </p:spPr>
        </p:cxnSp>
        <p:cxnSp>
          <p:nvCxnSpPr>
            <p:cNvPr id="3090" name="Google Shape;3090;p2"/>
            <p:cNvCxnSpPr>
              <a:stCxn id="3083" idx="3"/>
              <a:endCxn id="3083" idx="1"/>
            </p:cNvCxnSpPr>
            <p:nvPr/>
          </p:nvCxnSpPr>
          <p:spPr>
            <a:xfrm rot="10800000">
              <a:off x="5128100" y="2019775"/>
              <a:ext cx="309300" cy="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oval" w="sm" len="sm"/>
              <a:tailEnd type="oval" w="sm" len="sm"/>
            </a:ln>
          </p:spPr>
        </p:cxnSp>
        <p:cxnSp>
          <p:nvCxnSpPr>
            <p:cNvPr id="3091" name="Google Shape;3091;p2"/>
            <p:cNvCxnSpPr>
              <a:stCxn id="3084" idx="3"/>
              <a:endCxn id="3084" idx="1"/>
            </p:cNvCxnSpPr>
            <p:nvPr/>
          </p:nvCxnSpPr>
          <p:spPr>
            <a:xfrm rot="10800000">
              <a:off x="5128100" y="2437075"/>
              <a:ext cx="309300" cy="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oval" w="sm" len="sm"/>
              <a:tailEnd type="oval" w="sm" len="sm"/>
            </a:ln>
          </p:spPr>
        </p:cxnSp>
        <p:cxnSp>
          <p:nvCxnSpPr>
            <p:cNvPr id="3092" name="Google Shape;3092;p2"/>
            <p:cNvCxnSpPr>
              <a:stCxn id="3079" idx="3"/>
              <a:endCxn id="3093" idx="2"/>
            </p:cNvCxnSpPr>
            <p:nvPr/>
          </p:nvCxnSpPr>
          <p:spPr>
            <a:xfrm flipH="1">
              <a:off x="6488900" y="1811125"/>
              <a:ext cx="543900" cy="90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oval" w="med" len="med"/>
              <a:tailEnd type="oval" w="med" len="med"/>
            </a:ln>
          </p:spPr>
        </p:cxnSp>
        <p:sp>
          <p:nvSpPr>
            <p:cNvPr id="3093" name="Google Shape;3093;p2"/>
            <p:cNvSpPr/>
            <p:nvPr/>
          </p:nvSpPr>
          <p:spPr>
            <a:xfrm>
              <a:off x="6489075" y="1747500"/>
              <a:ext cx="144000" cy="144900"/>
            </a:xfrm>
            <a:prstGeom prst="ellipse">
              <a:avLst/>
            </a:prstGeom>
            <a:solidFill>
              <a:schemeClr val="dk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094" name="Google Shape;3094;p2"/>
          <p:cNvGrpSpPr/>
          <p:nvPr/>
        </p:nvGrpSpPr>
        <p:grpSpPr>
          <a:xfrm>
            <a:off x="5562332" y="3038850"/>
            <a:ext cx="1239769" cy="1119866"/>
            <a:chOff x="5128100" y="976525"/>
            <a:chExt cx="1904700" cy="1669200"/>
          </a:xfrm>
        </p:grpSpPr>
        <p:sp>
          <p:nvSpPr>
            <p:cNvPr id="3095" name="Google Shape;3095;p2"/>
            <p:cNvSpPr/>
            <p:nvPr/>
          </p:nvSpPr>
          <p:spPr>
            <a:xfrm>
              <a:off x="5128100" y="976525"/>
              <a:ext cx="1904700" cy="1669200"/>
            </a:xfrm>
            <a:prstGeom prst="rect">
              <a:avLst/>
            </a:prstGeom>
            <a:solidFill>
              <a:schemeClr val="lt2"/>
            </a:solidFill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3096" name="Google Shape;3096;p2"/>
            <p:cNvCxnSpPr>
              <a:endCxn id="3097" idx="3"/>
            </p:cNvCxnSpPr>
            <p:nvPr/>
          </p:nvCxnSpPr>
          <p:spPr>
            <a:xfrm rot="10800000">
              <a:off x="5437400" y="1602475"/>
              <a:ext cx="1134300" cy="2127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3098" name="Google Shape;3098;p2"/>
            <p:cNvSpPr/>
            <p:nvPr/>
          </p:nvSpPr>
          <p:spPr>
            <a:xfrm>
              <a:off x="5128100" y="976525"/>
              <a:ext cx="309300" cy="4173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97" name="Google Shape;3097;p2"/>
            <p:cNvSpPr/>
            <p:nvPr/>
          </p:nvSpPr>
          <p:spPr>
            <a:xfrm>
              <a:off x="5128100" y="1393825"/>
              <a:ext cx="309300" cy="4173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99" name="Google Shape;3099;p2"/>
            <p:cNvSpPr/>
            <p:nvPr/>
          </p:nvSpPr>
          <p:spPr>
            <a:xfrm>
              <a:off x="5128100" y="1811125"/>
              <a:ext cx="309300" cy="4173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00" name="Google Shape;3100;p2"/>
            <p:cNvSpPr/>
            <p:nvPr/>
          </p:nvSpPr>
          <p:spPr>
            <a:xfrm>
              <a:off x="5128100" y="2228425"/>
              <a:ext cx="309300" cy="4173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3101" name="Google Shape;3101;p2"/>
            <p:cNvCxnSpPr>
              <a:endCxn id="3098" idx="3"/>
            </p:cNvCxnSpPr>
            <p:nvPr/>
          </p:nvCxnSpPr>
          <p:spPr>
            <a:xfrm rot="10800000">
              <a:off x="5437400" y="1185175"/>
              <a:ext cx="1134300" cy="6279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3102" name="Google Shape;3102;p2"/>
            <p:cNvCxnSpPr>
              <a:endCxn id="3099" idx="3"/>
            </p:cNvCxnSpPr>
            <p:nvPr/>
          </p:nvCxnSpPr>
          <p:spPr>
            <a:xfrm flipH="1">
              <a:off x="5437400" y="1813075"/>
              <a:ext cx="1134300" cy="2067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3103" name="Google Shape;3103;p2"/>
            <p:cNvCxnSpPr/>
            <p:nvPr/>
          </p:nvCxnSpPr>
          <p:spPr>
            <a:xfrm flipH="1">
              <a:off x="5437250" y="1813075"/>
              <a:ext cx="1134000" cy="6222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3104" name="Google Shape;3104;p2"/>
            <p:cNvCxnSpPr>
              <a:stCxn id="3098" idx="3"/>
              <a:endCxn id="3098" idx="1"/>
            </p:cNvCxnSpPr>
            <p:nvPr/>
          </p:nvCxnSpPr>
          <p:spPr>
            <a:xfrm rot="10800000">
              <a:off x="5128100" y="1185175"/>
              <a:ext cx="309300" cy="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oval" w="sm" len="sm"/>
              <a:tailEnd type="oval" w="sm" len="sm"/>
            </a:ln>
          </p:spPr>
        </p:cxnSp>
        <p:cxnSp>
          <p:nvCxnSpPr>
            <p:cNvPr id="3105" name="Google Shape;3105;p2"/>
            <p:cNvCxnSpPr>
              <a:stCxn id="3097" idx="3"/>
              <a:endCxn id="3097" idx="1"/>
            </p:cNvCxnSpPr>
            <p:nvPr/>
          </p:nvCxnSpPr>
          <p:spPr>
            <a:xfrm rot="10800000">
              <a:off x="5128100" y="1602475"/>
              <a:ext cx="309300" cy="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oval" w="sm" len="sm"/>
              <a:tailEnd type="oval" w="sm" len="sm"/>
            </a:ln>
          </p:spPr>
        </p:cxnSp>
        <p:cxnSp>
          <p:nvCxnSpPr>
            <p:cNvPr id="3106" name="Google Shape;3106;p2"/>
            <p:cNvCxnSpPr>
              <a:stCxn id="3099" idx="3"/>
              <a:endCxn id="3099" idx="1"/>
            </p:cNvCxnSpPr>
            <p:nvPr/>
          </p:nvCxnSpPr>
          <p:spPr>
            <a:xfrm rot="10800000">
              <a:off x="5128100" y="2019775"/>
              <a:ext cx="309300" cy="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oval" w="sm" len="sm"/>
              <a:tailEnd type="oval" w="sm" len="sm"/>
            </a:ln>
          </p:spPr>
        </p:cxnSp>
        <p:cxnSp>
          <p:nvCxnSpPr>
            <p:cNvPr id="3107" name="Google Shape;3107;p2"/>
            <p:cNvCxnSpPr>
              <a:stCxn id="3100" idx="3"/>
              <a:endCxn id="3100" idx="1"/>
            </p:cNvCxnSpPr>
            <p:nvPr/>
          </p:nvCxnSpPr>
          <p:spPr>
            <a:xfrm rot="10800000">
              <a:off x="5128100" y="2437075"/>
              <a:ext cx="309300" cy="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oval" w="sm" len="sm"/>
              <a:tailEnd type="oval" w="sm" len="sm"/>
            </a:ln>
          </p:spPr>
        </p:cxnSp>
        <p:cxnSp>
          <p:nvCxnSpPr>
            <p:cNvPr id="3108" name="Google Shape;3108;p2"/>
            <p:cNvCxnSpPr>
              <a:stCxn id="3095" idx="3"/>
              <a:endCxn id="3109" idx="2"/>
            </p:cNvCxnSpPr>
            <p:nvPr/>
          </p:nvCxnSpPr>
          <p:spPr>
            <a:xfrm flipH="1">
              <a:off x="6488900" y="1811125"/>
              <a:ext cx="543900" cy="90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oval" w="med" len="med"/>
              <a:tailEnd type="oval" w="med" len="med"/>
            </a:ln>
          </p:spPr>
        </p:cxnSp>
        <p:sp>
          <p:nvSpPr>
            <p:cNvPr id="3109" name="Google Shape;3109;p2"/>
            <p:cNvSpPr/>
            <p:nvPr/>
          </p:nvSpPr>
          <p:spPr>
            <a:xfrm>
              <a:off x="6489075" y="1747500"/>
              <a:ext cx="144000" cy="144900"/>
            </a:xfrm>
            <a:prstGeom prst="ellipse">
              <a:avLst/>
            </a:prstGeom>
            <a:solidFill>
              <a:schemeClr val="dk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110" name="Google Shape;3110;p2"/>
          <p:cNvGrpSpPr/>
          <p:nvPr/>
        </p:nvGrpSpPr>
        <p:grpSpPr>
          <a:xfrm>
            <a:off x="4349132" y="426633"/>
            <a:ext cx="1213200" cy="3731881"/>
            <a:chOff x="4349132" y="426633"/>
            <a:chExt cx="1213200" cy="3731881"/>
          </a:xfrm>
        </p:grpSpPr>
        <p:cxnSp>
          <p:nvCxnSpPr>
            <p:cNvPr id="3111" name="Google Shape;3111;p2"/>
            <p:cNvCxnSpPr/>
            <p:nvPr/>
          </p:nvCxnSpPr>
          <p:spPr>
            <a:xfrm>
              <a:off x="4356300" y="4153115"/>
              <a:ext cx="710100" cy="54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3112" name="Google Shape;3112;p2"/>
            <p:cNvCxnSpPr>
              <a:endCxn id="3066" idx="1"/>
            </p:cNvCxnSpPr>
            <p:nvPr/>
          </p:nvCxnSpPr>
          <p:spPr>
            <a:xfrm rot="10800000" flipH="1">
              <a:off x="4349132" y="426633"/>
              <a:ext cx="1213200" cy="491700"/>
            </a:xfrm>
            <a:prstGeom prst="bentConnector3">
              <a:avLst>
                <a:gd name="adj1" fmla="val 23572"/>
              </a:avLst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3113" name="Google Shape;3113;p2"/>
            <p:cNvCxnSpPr>
              <a:endCxn id="3065" idx="1"/>
            </p:cNvCxnSpPr>
            <p:nvPr/>
          </p:nvCxnSpPr>
          <p:spPr>
            <a:xfrm rot="-5400000">
              <a:off x="4518032" y="973600"/>
              <a:ext cx="1311300" cy="777300"/>
            </a:xfrm>
            <a:prstGeom prst="bentConnector2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3114" name="Google Shape;3114;p2"/>
            <p:cNvCxnSpPr>
              <a:stCxn id="3067" idx="1"/>
            </p:cNvCxnSpPr>
            <p:nvPr/>
          </p:nvCxnSpPr>
          <p:spPr>
            <a:xfrm flipH="1">
              <a:off x="4911032" y="986567"/>
              <a:ext cx="651300" cy="2148600"/>
            </a:xfrm>
            <a:prstGeom prst="bentConnector2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3115" name="Google Shape;3115;p2"/>
            <p:cNvCxnSpPr>
              <a:stCxn id="3068" idx="1"/>
            </p:cNvCxnSpPr>
            <p:nvPr/>
          </p:nvCxnSpPr>
          <p:spPr>
            <a:xfrm flipH="1">
              <a:off x="5057132" y="1266533"/>
              <a:ext cx="505200" cy="2886600"/>
            </a:xfrm>
            <a:prstGeom prst="bentConnector2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3116" name="Google Shape;3116;p2"/>
            <p:cNvCxnSpPr/>
            <p:nvPr/>
          </p:nvCxnSpPr>
          <p:spPr>
            <a:xfrm>
              <a:off x="4355650" y="2018472"/>
              <a:ext cx="431400" cy="39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3117" name="Google Shape;3117;p2"/>
            <p:cNvCxnSpPr/>
            <p:nvPr/>
          </p:nvCxnSpPr>
          <p:spPr>
            <a:xfrm>
              <a:off x="4356300" y="3122522"/>
              <a:ext cx="551400" cy="33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3118" name="Google Shape;3118;p2"/>
          <p:cNvGrpSpPr/>
          <p:nvPr/>
        </p:nvGrpSpPr>
        <p:grpSpPr>
          <a:xfrm>
            <a:off x="2576714" y="286462"/>
            <a:ext cx="1805258" cy="3872276"/>
            <a:chOff x="2576714" y="286462"/>
            <a:chExt cx="1805258" cy="3872276"/>
          </a:xfrm>
        </p:grpSpPr>
        <p:grpSp>
          <p:nvGrpSpPr>
            <p:cNvPr id="3119" name="Google Shape;3119;p2"/>
            <p:cNvGrpSpPr/>
            <p:nvPr/>
          </p:nvGrpSpPr>
          <p:grpSpPr>
            <a:xfrm>
              <a:off x="3174907" y="286644"/>
              <a:ext cx="1207064" cy="3872094"/>
              <a:chOff x="3174827" y="286584"/>
              <a:chExt cx="1207064" cy="4551656"/>
            </a:xfrm>
          </p:grpSpPr>
          <p:grpSp>
            <p:nvGrpSpPr>
              <p:cNvPr id="3120" name="Google Shape;3120;p2"/>
              <p:cNvGrpSpPr/>
              <p:nvPr/>
            </p:nvGrpSpPr>
            <p:grpSpPr>
              <a:xfrm>
                <a:off x="3174827" y="286584"/>
                <a:ext cx="1207053" cy="766154"/>
                <a:chOff x="3240764" y="1384440"/>
                <a:chExt cx="1207053" cy="766154"/>
              </a:xfrm>
            </p:grpSpPr>
            <p:grpSp>
              <p:nvGrpSpPr>
                <p:cNvPr id="3121" name="Google Shape;3121;p2"/>
                <p:cNvGrpSpPr/>
                <p:nvPr/>
              </p:nvGrpSpPr>
              <p:grpSpPr>
                <a:xfrm>
                  <a:off x="3240764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3122" name="Google Shape;3122;p2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123" name="Google Shape;3123;p2"/>
                  <p:cNvCxnSpPr/>
                  <p:nvPr/>
                </p:nvCxnSpPr>
                <p:spPr>
                  <a:xfrm rot="10800000" flipH="1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3124" name="Google Shape;3124;p2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25" name="Google Shape;3125;p2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3126" name="Google Shape;3126;p2"/>
                  <p:cNvCxnSpPr>
                    <a:stCxn id="3125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127" name="Google Shape;3127;p2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128" name="Google Shape;3128;p2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3129" name="Google Shape;3129;p2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3130" name="Google Shape;3130;p2"/>
                <p:cNvGrpSpPr/>
                <p:nvPr/>
              </p:nvGrpSpPr>
              <p:grpSpPr>
                <a:xfrm>
                  <a:off x="3678586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3131" name="Google Shape;3131;p2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132" name="Google Shape;3132;p2"/>
                  <p:cNvCxnSpPr/>
                  <p:nvPr/>
                </p:nvCxnSpPr>
                <p:spPr>
                  <a:xfrm rot="10800000" flipH="1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3133" name="Google Shape;3133;p2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34" name="Google Shape;3134;p2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3135" name="Google Shape;3135;p2"/>
                  <p:cNvCxnSpPr>
                    <a:stCxn id="3134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136" name="Google Shape;3136;p2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137" name="Google Shape;3137;p2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3138" name="Google Shape;3138;p2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3139" name="Google Shape;3139;p2"/>
                <p:cNvGrpSpPr/>
                <p:nvPr/>
              </p:nvGrpSpPr>
              <p:grpSpPr>
                <a:xfrm>
                  <a:off x="4146795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3140" name="Google Shape;3140;p2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141" name="Google Shape;3141;p2"/>
                  <p:cNvCxnSpPr/>
                  <p:nvPr/>
                </p:nvCxnSpPr>
                <p:spPr>
                  <a:xfrm rot="10800000" flipH="1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3142" name="Google Shape;3142;p2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43" name="Google Shape;3143;p2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3144" name="Google Shape;3144;p2"/>
                  <p:cNvCxnSpPr>
                    <a:stCxn id="3143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145" name="Google Shape;3145;p2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146" name="Google Shape;3146;p2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3147" name="Google Shape;3147;p2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3148" name="Google Shape;3148;p2"/>
              <p:cNvGrpSpPr/>
              <p:nvPr/>
            </p:nvGrpSpPr>
            <p:grpSpPr>
              <a:xfrm>
                <a:off x="3174839" y="1569862"/>
                <a:ext cx="1207053" cy="766154"/>
                <a:chOff x="3240764" y="1384440"/>
                <a:chExt cx="1207053" cy="766154"/>
              </a:xfrm>
            </p:grpSpPr>
            <p:grpSp>
              <p:nvGrpSpPr>
                <p:cNvPr id="3149" name="Google Shape;3149;p2"/>
                <p:cNvGrpSpPr/>
                <p:nvPr/>
              </p:nvGrpSpPr>
              <p:grpSpPr>
                <a:xfrm>
                  <a:off x="3240764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3150" name="Google Shape;3150;p2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151" name="Google Shape;3151;p2"/>
                  <p:cNvCxnSpPr/>
                  <p:nvPr/>
                </p:nvCxnSpPr>
                <p:spPr>
                  <a:xfrm rot="10800000" flipH="1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3152" name="Google Shape;3152;p2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53" name="Google Shape;3153;p2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3154" name="Google Shape;3154;p2"/>
                  <p:cNvCxnSpPr>
                    <a:stCxn id="3153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155" name="Google Shape;3155;p2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156" name="Google Shape;3156;p2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3157" name="Google Shape;3157;p2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3158" name="Google Shape;3158;p2"/>
                <p:cNvGrpSpPr/>
                <p:nvPr/>
              </p:nvGrpSpPr>
              <p:grpSpPr>
                <a:xfrm>
                  <a:off x="3678586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3159" name="Google Shape;3159;p2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160" name="Google Shape;3160;p2"/>
                  <p:cNvCxnSpPr/>
                  <p:nvPr/>
                </p:nvCxnSpPr>
                <p:spPr>
                  <a:xfrm rot="10800000" flipH="1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3161" name="Google Shape;3161;p2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62" name="Google Shape;3162;p2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3163" name="Google Shape;3163;p2"/>
                  <p:cNvCxnSpPr>
                    <a:stCxn id="3162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164" name="Google Shape;3164;p2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165" name="Google Shape;3165;p2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3166" name="Google Shape;3166;p2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3167" name="Google Shape;3167;p2"/>
                <p:cNvGrpSpPr/>
                <p:nvPr/>
              </p:nvGrpSpPr>
              <p:grpSpPr>
                <a:xfrm>
                  <a:off x="4146795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3168" name="Google Shape;3168;p2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169" name="Google Shape;3169;p2"/>
                  <p:cNvCxnSpPr/>
                  <p:nvPr/>
                </p:nvCxnSpPr>
                <p:spPr>
                  <a:xfrm rot="10800000" flipH="1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3170" name="Google Shape;3170;p2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71" name="Google Shape;3171;p2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3172" name="Google Shape;3172;p2"/>
                  <p:cNvCxnSpPr>
                    <a:stCxn id="3171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173" name="Google Shape;3173;p2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174" name="Google Shape;3174;p2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3175" name="Google Shape;3175;p2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3176" name="Google Shape;3176;p2"/>
              <p:cNvGrpSpPr/>
              <p:nvPr/>
            </p:nvGrpSpPr>
            <p:grpSpPr>
              <a:xfrm>
                <a:off x="3174839" y="2853140"/>
                <a:ext cx="1207053" cy="766154"/>
                <a:chOff x="3240764" y="1384440"/>
                <a:chExt cx="1207053" cy="766154"/>
              </a:xfrm>
            </p:grpSpPr>
            <p:grpSp>
              <p:nvGrpSpPr>
                <p:cNvPr id="3177" name="Google Shape;3177;p2"/>
                <p:cNvGrpSpPr/>
                <p:nvPr/>
              </p:nvGrpSpPr>
              <p:grpSpPr>
                <a:xfrm>
                  <a:off x="3240764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3178" name="Google Shape;3178;p2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rgbClr val="FF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179" name="Google Shape;3179;p2"/>
                  <p:cNvCxnSpPr/>
                  <p:nvPr/>
                </p:nvCxnSpPr>
                <p:spPr>
                  <a:xfrm rot="10800000" flipH="1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3180" name="Google Shape;3180;p2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81" name="Google Shape;3181;p2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3182" name="Google Shape;3182;p2"/>
                  <p:cNvCxnSpPr>
                    <a:stCxn id="3181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183" name="Google Shape;3183;p2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184" name="Google Shape;3184;p2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rgbClr val="FF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3185" name="Google Shape;3185;p2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3186" name="Google Shape;3186;p2"/>
                <p:cNvGrpSpPr/>
                <p:nvPr/>
              </p:nvGrpSpPr>
              <p:grpSpPr>
                <a:xfrm>
                  <a:off x="3678586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3187" name="Google Shape;3187;p2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188" name="Google Shape;3188;p2"/>
                  <p:cNvCxnSpPr/>
                  <p:nvPr/>
                </p:nvCxnSpPr>
                <p:spPr>
                  <a:xfrm rot="10800000" flipH="1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3189" name="Google Shape;3189;p2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90" name="Google Shape;3190;p2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3191" name="Google Shape;3191;p2"/>
                  <p:cNvCxnSpPr>
                    <a:stCxn id="3190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192" name="Google Shape;3192;p2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193" name="Google Shape;3193;p2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3194" name="Google Shape;3194;p2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3195" name="Google Shape;3195;p2"/>
                <p:cNvGrpSpPr/>
                <p:nvPr/>
              </p:nvGrpSpPr>
              <p:grpSpPr>
                <a:xfrm>
                  <a:off x="4146795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3196" name="Google Shape;3196;p2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197" name="Google Shape;3197;p2"/>
                  <p:cNvCxnSpPr/>
                  <p:nvPr/>
                </p:nvCxnSpPr>
                <p:spPr>
                  <a:xfrm rot="10800000" flipH="1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3198" name="Google Shape;3198;p2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99" name="Google Shape;3199;p2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3200" name="Google Shape;3200;p2"/>
                  <p:cNvCxnSpPr>
                    <a:stCxn id="3199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201" name="Google Shape;3201;p2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202" name="Google Shape;3202;p2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3203" name="Google Shape;3203;p2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3204" name="Google Shape;3204;p2"/>
              <p:cNvGrpSpPr/>
              <p:nvPr/>
            </p:nvGrpSpPr>
            <p:grpSpPr>
              <a:xfrm>
                <a:off x="3174837" y="4072086"/>
                <a:ext cx="1207053" cy="766154"/>
                <a:chOff x="3240764" y="1384440"/>
                <a:chExt cx="1207053" cy="766154"/>
              </a:xfrm>
            </p:grpSpPr>
            <p:grpSp>
              <p:nvGrpSpPr>
                <p:cNvPr id="3205" name="Google Shape;3205;p2"/>
                <p:cNvGrpSpPr/>
                <p:nvPr/>
              </p:nvGrpSpPr>
              <p:grpSpPr>
                <a:xfrm>
                  <a:off x="3240764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3206" name="Google Shape;3206;p2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207" name="Google Shape;3207;p2"/>
                  <p:cNvCxnSpPr/>
                  <p:nvPr/>
                </p:nvCxnSpPr>
                <p:spPr>
                  <a:xfrm rot="10800000" flipH="1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3208" name="Google Shape;3208;p2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209" name="Google Shape;3209;p2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3210" name="Google Shape;3210;p2"/>
                  <p:cNvCxnSpPr>
                    <a:stCxn id="3209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211" name="Google Shape;3211;p2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212" name="Google Shape;3212;p2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3213" name="Google Shape;3213;p2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3214" name="Google Shape;3214;p2"/>
                <p:cNvGrpSpPr/>
                <p:nvPr/>
              </p:nvGrpSpPr>
              <p:grpSpPr>
                <a:xfrm>
                  <a:off x="3678586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3215" name="Google Shape;3215;p2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216" name="Google Shape;3216;p2"/>
                  <p:cNvCxnSpPr/>
                  <p:nvPr/>
                </p:nvCxnSpPr>
                <p:spPr>
                  <a:xfrm rot="10800000" flipH="1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3217" name="Google Shape;3217;p2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218" name="Google Shape;3218;p2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3219" name="Google Shape;3219;p2"/>
                  <p:cNvCxnSpPr>
                    <a:stCxn id="3218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220" name="Google Shape;3220;p2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221" name="Google Shape;3221;p2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3222" name="Google Shape;3222;p2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3223" name="Google Shape;3223;p2"/>
                <p:cNvGrpSpPr/>
                <p:nvPr/>
              </p:nvGrpSpPr>
              <p:grpSpPr>
                <a:xfrm>
                  <a:off x="4146795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3224" name="Google Shape;3224;p2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225" name="Google Shape;3225;p2"/>
                  <p:cNvCxnSpPr/>
                  <p:nvPr/>
                </p:nvCxnSpPr>
                <p:spPr>
                  <a:xfrm rot="10800000" flipH="1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3226" name="Google Shape;3226;p2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227" name="Google Shape;3227;p2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3228" name="Google Shape;3228;p2"/>
                  <p:cNvCxnSpPr>
                    <a:stCxn id="3227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229" name="Google Shape;3229;p2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230" name="Google Shape;3230;p2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3231" name="Google Shape;3231;p2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3232" name="Google Shape;3232;p2"/>
            <p:cNvGrpSpPr/>
            <p:nvPr/>
          </p:nvGrpSpPr>
          <p:grpSpPr>
            <a:xfrm>
              <a:off x="2576714" y="286462"/>
              <a:ext cx="1580700" cy="486485"/>
              <a:chOff x="2850220" y="286462"/>
              <a:chExt cx="1580700" cy="486485"/>
            </a:xfrm>
          </p:grpSpPr>
          <p:cxnSp>
            <p:nvCxnSpPr>
              <p:cNvPr id="3233" name="Google Shape;3233;p2"/>
              <p:cNvCxnSpPr/>
              <p:nvPr/>
            </p:nvCxnSpPr>
            <p:spPr>
              <a:xfrm>
                <a:off x="2850220" y="286462"/>
                <a:ext cx="1580700" cy="45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3234" name="Google Shape;3234;p2"/>
              <p:cNvCxnSpPr/>
              <p:nvPr/>
            </p:nvCxnSpPr>
            <p:spPr>
              <a:xfrm>
                <a:off x="2850220" y="768447"/>
                <a:ext cx="1580700" cy="45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3235" name="Google Shape;3235;p2"/>
            <p:cNvGrpSpPr/>
            <p:nvPr/>
          </p:nvGrpSpPr>
          <p:grpSpPr>
            <a:xfrm>
              <a:off x="2614371" y="1371592"/>
              <a:ext cx="1580700" cy="486485"/>
              <a:chOff x="2850220" y="286462"/>
              <a:chExt cx="1580700" cy="486485"/>
            </a:xfrm>
          </p:grpSpPr>
          <p:cxnSp>
            <p:nvCxnSpPr>
              <p:cNvPr id="3236" name="Google Shape;3236;p2"/>
              <p:cNvCxnSpPr/>
              <p:nvPr/>
            </p:nvCxnSpPr>
            <p:spPr>
              <a:xfrm>
                <a:off x="2850220" y="286462"/>
                <a:ext cx="1580700" cy="45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3237" name="Google Shape;3237;p2"/>
              <p:cNvCxnSpPr/>
              <p:nvPr/>
            </p:nvCxnSpPr>
            <p:spPr>
              <a:xfrm>
                <a:off x="2850220" y="768447"/>
                <a:ext cx="1580700" cy="45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3238" name="Google Shape;3238;p2"/>
            <p:cNvGrpSpPr/>
            <p:nvPr/>
          </p:nvGrpSpPr>
          <p:grpSpPr>
            <a:xfrm>
              <a:off x="2614370" y="2456737"/>
              <a:ext cx="1580700" cy="486485"/>
              <a:chOff x="2850220" y="286462"/>
              <a:chExt cx="1580700" cy="486485"/>
            </a:xfrm>
          </p:grpSpPr>
          <p:cxnSp>
            <p:nvCxnSpPr>
              <p:cNvPr id="3239" name="Google Shape;3239;p2"/>
              <p:cNvCxnSpPr/>
              <p:nvPr/>
            </p:nvCxnSpPr>
            <p:spPr>
              <a:xfrm>
                <a:off x="2850220" y="286462"/>
                <a:ext cx="1580700" cy="450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FF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3240" name="Google Shape;3240;p2"/>
              <p:cNvCxnSpPr/>
              <p:nvPr/>
            </p:nvCxnSpPr>
            <p:spPr>
              <a:xfrm>
                <a:off x="2850220" y="768447"/>
                <a:ext cx="1580700" cy="45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3241" name="Google Shape;3241;p2"/>
            <p:cNvGrpSpPr/>
            <p:nvPr/>
          </p:nvGrpSpPr>
          <p:grpSpPr>
            <a:xfrm>
              <a:off x="2576736" y="3490682"/>
              <a:ext cx="1580700" cy="486485"/>
              <a:chOff x="2850220" y="286462"/>
              <a:chExt cx="1580700" cy="486485"/>
            </a:xfrm>
          </p:grpSpPr>
          <p:cxnSp>
            <p:nvCxnSpPr>
              <p:cNvPr id="3242" name="Google Shape;3242;p2"/>
              <p:cNvCxnSpPr/>
              <p:nvPr/>
            </p:nvCxnSpPr>
            <p:spPr>
              <a:xfrm>
                <a:off x="2850220" y="286462"/>
                <a:ext cx="1580700" cy="45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3243" name="Google Shape;3243;p2"/>
              <p:cNvCxnSpPr/>
              <p:nvPr/>
            </p:nvCxnSpPr>
            <p:spPr>
              <a:xfrm>
                <a:off x="2850220" y="768447"/>
                <a:ext cx="1580700" cy="45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</p:grpSp>
      <p:sp>
        <p:nvSpPr>
          <p:cNvPr id="3244" name="Google Shape;3244;p2"/>
          <p:cNvSpPr txBox="1"/>
          <p:nvPr/>
        </p:nvSpPr>
        <p:spPr>
          <a:xfrm>
            <a:off x="2340950" y="48375"/>
            <a:ext cx="235800" cy="44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45" name="Google Shape;3245;p2"/>
          <p:cNvSpPr txBox="1"/>
          <p:nvPr/>
        </p:nvSpPr>
        <p:spPr>
          <a:xfrm>
            <a:off x="2390174" y="1142200"/>
            <a:ext cx="286500" cy="44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46" name="Google Shape;3246;p2"/>
          <p:cNvSpPr txBox="1"/>
          <p:nvPr/>
        </p:nvSpPr>
        <p:spPr>
          <a:xfrm>
            <a:off x="2359350" y="2236029"/>
            <a:ext cx="286500" cy="44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47" name="Google Shape;3247;p2"/>
          <p:cNvSpPr txBox="1"/>
          <p:nvPr/>
        </p:nvSpPr>
        <p:spPr>
          <a:xfrm>
            <a:off x="2323050" y="3275228"/>
            <a:ext cx="359100" cy="44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48" name="Google Shape;3248;p2"/>
          <p:cNvSpPr txBox="1"/>
          <p:nvPr/>
        </p:nvSpPr>
        <p:spPr>
          <a:xfrm>
            <a:off x="2359350" y="553554"/>
            <a:ext cx="286500" cy="44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49" name="Google Shape;3249;p2"/>
          <p:cNvSpPr txBox="1"/>
          <p:nvPr/>
        </p:nvSpPr>
        <p:spPr>
          <a:xfrm>
            <a:off x="2390175" y="1631722"/>
            <a:ext cx="286500" cy="44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50" name="Google Shape;3250;p2"/>
          <p:cNvSpPr txBox="1"/>
          <p:nvPr/>
        </p:nvSpPr>
        <p:spPr>
          <a:xfrm>
            <a:off x="2359350" y="2709895"/>
            <a:ext cx="286500" cy="44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51" name="Google Shape;3251;p2"/>
          <p:cNvSpPr txBox="1"/>
          <p:nvPr/>
        </p:nvSpPr>
        <p:spPr>
          <a:xfrm>
            <a:off x="2315589" y="3749356"/>
            <a:ext cx="286500" cy="44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252" name="Google Shape;3252;p2"/>
          <p:cNvGrpSpPr/>
          <p:nvPr/>
        </p:nvGrpSpPr>
        <p:grpSpPr>
          <a:xfrm>
            <a:off x="6802088" y="626525"/>
            <a:ext cx="774910" cy="3192315"/>
            <a:chOff x="6802088" y="626525"/>
            <a:chExt cx="774910" cy="3192315"/>
          </a:xfrm>
        </p:grpSpPr>
        <p:grpSp>
          <p:nvGrpSpPr>
            <p:cNvPr id="3253" name="Google Shape;3253;p2"/>
            <p:cNvGrpSpPr/>
            <p:nvPr/>
          </p:nvGrpSpPr>
          <p:grpSpPr>
            <a:xfrm>
              <a:off x="6802101" y="626525"/>
              <a:ext cx="774897" cy="440100"/>
              <a:chOff x="6802101" y="626525"/>
              <a:chExt cx="774897" cy="440100"/>
            </a:xfrm>
          </p:grpSpPr>
          <p:sp>
            <p:nvSpPr>
              <p:cNvPr id="3254" name="Google Shape;3254;p2"/>
              <p:cNvSpPr/>
              <p:nvPr/>
            </p:nvSpPr>
            <p:spPr>
              <a:xfrm>
                <a:off x="7081098" y="626525"/>
                <a:ext cx="495900" cy="440100"/>
              </a:xfrm>
              <a:prstGeom prst="ellipse">
                <a:avLst/>
              </a:prstGeom>
              <a:solidFill>
                <a:schemeClr val="lt2"/>
              </a:solidFill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3255" name="Google Shape;3255;p2"/>
              <p:cNvCxnSpPr>
                <a:stCxn id="3060" idx="3"/>
                <a:endCxn id="3254" idx="2"/>
              </p:cNvCxnSpPr>
              <p:nvPr/>
            </p:nvCxnSpPr>
            <p:spPr>
              <a:xfrm>
                <a:off x="6802101" y="846583"/>
                <a:ext cx="279000" cy="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3256" name="Google Shape;3256;p2"/>
              <p:cNvCxnSpPr>
                <a:stCxn id="3254" idx="1"/>
                <a:endCxn id="3254" idx="5"/>
              </p:cNvCxnSpPr>
              <p:nvPr/>
            </p:nvCxnSpPr>
            <p:spPr>
              <a:xfrm>
                <a:off x="7153721" y="690976"/>
                <a:ext cx="350700" cy="3111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3257" name="Google Shape;3257;p2"/>
              <p:cNvCxnSpPr>
                <a:stCxn id="3254" idx="7"/>
                <a:endCxn id="3254" idx="3"/>
              </p:cNvCxnSpPr>
              <p:nvPr/>
            </p:nvCxnSpPr>
            <p:spPr>
              <a:xfrm flipH="1">
                <a:off x="7153675" y="690976"/>
                <a:ext cx="350700" cy="3111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3258" name="Google Shape;3258;p2"/>
            <p:cNvGrpSpPr/>
            <p:nvPr/>
          </p:nvGrpSpPr>
          <p:grpSpPr>
            <a:xfrm>
              <a:off x="6802098" y="2002550"/>
              <a:ext cx="774900" cy="440100"/>
              <a:chOff x="6802098" y="626525"/>
              <a:chExt cx="774900" cy="440100"/>
            </a:xfrm>
          </p:grpSpPr>
          <p:sp>
            <p:nvSpPr>
              <p:cNvPr id="3259" name="Google Shape;3259;p2"/>
              <p:cNvSpPr/>
              <p:nvPr/>
            </p:nvSpPr>
            <p:spPr>
              <a:xfrm>
                <a:off x="7081098" y="626525"/>
                <a:ext cx="495900" cy="440100"/>
              </a:xfrm>
              <a:prstGeom prst="ellipse">
                <a:avLst/>
              </a:prstGeom>
              <a:solidFill>
                <a:schemeClr val="lt2"/>
              </a:solidFill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3260" name="Google Shape;3260;p2"/>
              <p:cNvCxnSpPr>
                <a:endCxn id="3259" idx="2"/>
              </p:cNvCxnSpPr>
              <p:nvPr/>
            </p:nvCxnSpPr>
            <p:spPr>
              <a:xfrm>
                <a:off x="6802098" y="846575"/>
                <a:ext cx="279000" cy="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3261" name="Google Shape;3261;p2"/>
              <p:cNvCxnSpPr>
                <a:stCxn id="3259" idx="1"/>
                <a:endCxn id="3259" idx="5"/>
              </p:cNvCxnSpPr>
              <p:nvPr/>
            </p:nvCxnSpPr>
            <p:spPr>
              <a:xfrm>
                <a:off x="7153721" y="690976"/>
                <a:ext cx="350700" cy="3111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3262" name="Google Shape;3262;p2"/>
              <p:cNvCxnSpPr>
                <a:stCxn id="3259" idx="7"/>
                <a:endCxn id="3259" idx="3"/>
              </p:cNvCxnSpPr>
              <p:nvPr/>
            </p:nvCxnSpPr>
            <p:spPr>
              <a:xfrm flipH="1">
                <a:off x="7153675" y="690976"/>
                <a:ext cx="350700" cy="3111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3263" name="Google Shape;3263;p2"/>
            <p:cNvGrpSpPr/>
            <p:nvPr/>
          </p:nvGrpSpPr>
          <p:grpSpPr>
            <a:xfrm>
              <a:off x="6802088" y="3378740"/>
              <a:ext cx="774900" cy="440100"/>
              <a:chOff x="6802098" y="626525"/>
              <a:chExt cx="774900" cy="440100"/>
            </a:xfrm>
          </p:grpSpPr>
          <p:sp>
            <p:nvSpPr>
              <p:cNvPr id="3264" name="Google Shape;3264;p2"/>
              <p:cNvSpPr/>
              <p:nvPr/>
            </p:nvSpPr>
            <p:spPr>
              <a:xfrm>
                <a:off x="7081098" y="626525"/>
                <a:ext cx="495900" cy="440100"/>
              </a:xfrm>
              <a:prstGeom prst="ellipse">
                <a:avLst/>
              </a:prstGeom>
              <a:solidFill>
                <a:schemeClr val="lt2"/>
              </a:solidFill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3265" name="Google Shape;3265;p2"/>
              <p:cNvCxnSpPr>
                <a:endCxn id="3264" idx="2"/>
              </p:cNvCxnSpPr>
              <p:nvPr/>
            </p:nvCxnSpPr>
            <p:spPr>
              <a:xfrm>
                <a:off x="6802098" y="846575"/>
                <a:ext cx="279000" cy="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3266" name="Google Shape;3266;p2"/>
              <p:cNvCxnSpPr>
                <a:stCxn id="3264" idx="1"/>
                <a:endCxn id="3264" idx="5"/>
              </p:cNvCxnSpPr>
              <p:nvPr/>
            </p:nvCxnSpPr>
            <p:spPr>
              <a:xfrm>
                <a:off x="7153721" y="690976"/>
                <a:ext cx="350700" cy="3111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3267" name="Google Shape;3267;p2"/>
              <p:cNvCxnSpPr>
                <a:stCxn id="3264" idx="7"/>
                <a:endCxn id="3264" idx="3"/>
              </p:cNvCxnSpPr>
              <p:nvPr/>
            </p:nvCxnSpPr>
            <p:spPr>
              <a:xfrm flipH="1">
                <a:off x="7153675" y="690976"/>
                <a:ext cx="350700" cy="3111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</p:grpSp>
      <p:sp>
        <p:nvSpPr>
          <p:cNvPr id="3268" name="Google Shape;3268;p2"/>
          <p:cNvSpPr/>
          <p:nvPr/>
        </p:nvSpPr>
        <p:spPr>
          <a:xfrm>
            <a:off x="-3" y="298892"/>
            <a:ext cx="2126700" cy="2126700"/>
          </a:xfrm>
          <a:prstGeom prst="verticalScroll">
            <a:avLst>
              <a:gd name="adj" fmla="val 12500"/>
            </a:avLst>
          </a:prstGeom>
          <a:solidFill>
            <a:srgbClr val="FCE5CD"/>
          </a:solidFill>
          <a:ln w="28575" cap="flat" cmpd="sng">
            <a:solidFill>
              <a:srgbClr val="B45F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700"/>
              <a:t>Elektronische Schalter</a:t>
            </a:r>
            <a:endParaRPr sz="1700"/>
          </a:p>
        </p:txBody>
      </p:sp>
      <p:sp>
        <p:nvSpPr>
          <p:cNvPr id="3269" name="Google Shape;3269;p2"/>
          <p:cNvSpPr txBox="1"/>
          <p:nvPr/>
        </p:nvSpPr>
        <p:spPr>
          <a:xfrm>
            <a:off x="3148345" y="3038855"/>
            <a:ext cx="359100" cy="44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000" b="1">
                <a:solidFill>
                  <a:srgbClr val="FF0000"/>
                </a:solidFill>
              </a:rPr>
              <a:t>1</a:t>
            </a:r>
            <a:endParaRPr sz="2000" b="1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4" name="Google Shape;3274;p3"/>
          <p:cNvSpPr/>
          <p:nvPr/>
        </p:nvSpPr>
        <p:spPr>
          <a:xfrm>
            <a:off x="2390175" y="48375"/>
            <a:ext cx="2631000" cy="4167900"/>
          </a:xfrm>
          <a:prstGeom prst="ellipse">
            <a:avLst/>
          </a:prstGeom>
          <a:noFill/>
          <a:ln w="762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75" name="Google Shape;3275;p3"/>
          <p:cNvSpPr txBox="1"/>
          <p:nvPr/>
        </p:nvSpPr>
        <p:spPr>
          <a:xfrm>
            <a:off x="7577000" y="626525"/>
            <a:ext cx="774900" cy="6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de-DE"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D0</a:t>
            </a: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76" name="Google Shape;3276;p3"/>
          <p:cNvSpPr txBox="1"/>
          <p:nvPr/>
        </p:nvSpPr>
        <p:spPr>
          <a:xfrm flipH="1">
            <a:off x="7577000" y="1962277"/>
            <a:ext cx="774900" cy="6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de-DE"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D1</a:t>
            </a: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77" name="Google Shape;3277;p3"/>
          <p:cNvSpPr txBox="1"/>
          <p:nvPr/>
        </p:nvSpPr>
        <p:spPr>
          <a:xfrm>
            <a:off x="7577000" y="3387029"/>
            <a:ext cx="774900" cy="6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de-DE"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D2</a:t>
            </a: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278" name="Google Shape;3278;p3"/>
          <p:cNvCxnSpPr/>
          <p:nvPr/>
        </p:nvCxnSpPr>
        <p:spPr>
          <a:xfrm>
            <a:off x="6492153" y="1406516"/>
            <a:ext cx="300" cy="34995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279" name="Google Shape;3279;p3"/>
          <p:cNvCxnSpPr>
            <a:stCxn id="3280" idx="2"/>
          </p:cNvCxnSpPr>
          <p:nvPr/>
        </p:nvCxnSpPr>
        <p:spPr>
          <a:xfrm>
            <a:off x="6182216" y="1406516"/>
            <a:ext cx="300" cy="34995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281" name="Google Shape;3281;p3"/>
          <p:cNvSpPr txBox="1"/>
          <p:nvPr/>
        </p:nvSpPr>
        <p:spPr>
          <a:xfrm>
            <a:off x="6492150" y="4414954"/>
            <a:ext cx="774900" cy="6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de-DE"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A1</a:t>
            </a: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82" name="Google Shape;3282;p3"/>
          <p:cNvSpPr txBox="1"/>
          <p:nvPr/>
        </p:nvSpPr>
        <p:spPr>
          <a:xfrm>
            <a:off x="5407625" y="4414950"/>
            <a:ext cx="774900" cy="6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de-DE"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A0</a:t>
            </a: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283" name="Google Shape;3283;p3"/>
          <p:cNvGrpSpPr/>
          <p:nvPr/>
        </p:nvGrpSpPr>
        <p:grpSpPr>
          <a:xfrm>
            <a:off x="5562332" y="286650"/>
            <a:ext cx="1239769" cy="1119866"/>
            <a:chOff x="5128100" y="976525"/>
            <a:chExt cx="1904700" cy="1669200"/>
          </a:xfrm>
        </p:grpSpPr>
        <p:sp>
          <p:nvSpPr>
            <p:cNvPr id="3280" name="Google Shape;3280;p3"/>
            <p:cNvSpPr/>
            <p:nvPr/>
          </p:nvSpPr>
          <p:spPr>
            <a:xfrm>
              <a:off x="5128100" y="976525"/>
              <a:ext cx="1904700" cy="1669200"/>
            </a:xfrm>
            <a:prstGeom prst="rect">
              <a:avLst/>
            </a:prstGeom>
            <a:solidFill>
              <a:schemeClr val="lt2"/>
            </a:solidFill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3284" name="Google Shape;3284;p3"/>
            <p:cNvCxnSpPr>
              <a:endCxn id="3285" idx="3"/>
            </p:cNvCxnSpPr>
            <p:nvPr/>
          </p:nvCxnSpPr>
          <p:spPr>
            <a:xfrm rot="10800000">
              <a:off x="5437400" y="1602475"/>
              <a:ext cx="1134300" cy="2127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3286" name="Google Shape;3286;p3"/>
            <p:cNvSpPr/>
            <p:nvPr/>
          </p:nvSpPr>
          <p:spPr>
            <a:xfrm>
              <a:off x="5128100" y="976525"/>
              <a:ext cx="309300" cy="4173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85" name="Google Shape;3285;p3"/>
            <p:cNvSpPr/>
            <p:nvPr/>
          </p:nvSpPr>
          <p:spPr>
            <a:xfrm>
              <a:off x="5128100" y="1393825"/>
              <a:ext cx="309300" cy="4173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87" name="Google Shape;3287;p3"/>
            <p:cNvSpPr/>
            <p:nvPr/>
          </p:nvSpPr>
          <p:spPr>
            <a:xfrm>
              <a:off x="5128100" y="1811125"/>
              <a:ext cx="309300" cy="4173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88" name="Google Shape;3288;p3"/>
            <p:cNvSpPr/>
            <p:nvPr/>
          </p:nvSpPr>
          <p:spPr>
            <a:xfrm>
              <a:off x="5128100" y="2228425"/>
              <a:ext cx="309300" cy="4173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3289" name="Google Shape;3289;p3"/>
            <p:cNvCxnSpPr>
              <a:endCxn id="3286" idx="3"/>
            </p:cNvCxnSpPr>
            <p:nvPr/>
          </p:nvCxnSpPr>
          <p:spPr>
            <a:xfrm rot="10800000">
              <a:off x="5437400" y="1185175"/>
              <a:ext cx="1134300" cy="6279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3290" name="Google Shape;3290;p3"/>
            <p:cNvCxnSpPr>
              <a:endCxn id="3287" idx="3"/>
            </p:cNvCxnSpPr>
            <p:nvPr/>
          </p:nvCxnSpPr>
          <p:spPr>
            <a:xfrm flipH="1">
              <a:off x="5437400" y="1813075"/>
              <a:ext cx="1134300" cy="2067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3291" name="Google Shape;3291;p3"/>
            <p:cNvCxnSpPr/>
            <p:nvPr/>
          </p:nvCxnSpPr>
          <p:spPr>
            <a:xfrm flipH="1">
              <a:off x="5437250" y="1813075"/>
              <a:ext cx="1134000" cy="6222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3292" name="Google Shape;3292;p3"/>
            <p:cNvCxnSpPr>
              <a:stCxn id="3286" idx="3"/>
              <a:endCxn id="3286" idx="1"/>
            </p:cNvCxnSpPr>
            <p:nvPr/>
          </p:nvCxnSpPr>
          <p:spPr>
            <a:xfrm rot="10800000">
              <a:off x="5128100" y="1185175"/>
              <a:ext cx="309300" cy="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oval" w="sm" len="sm"/>
              <a:tailEnd type="oval" w="sm" len="sm"/>
            </a:ln>
          </p:spPr>
        </p:cxnSp>
        <p:cxnSp>
          <p:nvCxnSpPr>
            <p:cNvPr id="3293" name="Google Shape;3293;p3"/>
            <p:cNvCxnSpPr>
              <a:stCxn id="3285" idx="3"/>
              <a:endCxn id="3285" idx="1"/>
            </p:cNvCxnSpPr>
            <p:nvPr/>
          </p:nvCxnSpPr>
          <p:spPr>
            <a:xfrm rot="10800000">
              <a:off x="5128100" y="1602475"/>
              <a:ext cx="309300" cy="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oval" w="sm" len="sm"/>
              <a:tailEnd type="oval" w="sm" len="sm"/>
            </a:ln>
          </p:spPr>
        </p:cxnSp>
        <p:cxnSp>
          <p:nvCxnSpPr>
            <p:cNvPr id="3294" name="Google Shape;3294;p3"/>
            <p:cNvCxnSpPr>
              <a:stCxn id="3287" idx="3"/>
              <a:endCxn id="3287" idx="1"/>
            </p:cNvCxnSpPr>
            <p:nvPr/>
          </p:nvCxnSpPr>
          <p:spPr>
            <a:xfrm rot="10800000">
              <a:off x="5128100" y="2019775"/>
              <a:ext cx="309300" cy="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oval" w="sm" len="sm"/>
              <a:tailEnd type="oval" w="sm" len="sm"/>
            </a:ln>
          </p:spPr>
        </p:cxnSp>
        <p:cxnSp>
          <p:nvCxnSpPr>
            <p:cNvPr id="3295" name="Google Shape;3295;p3"/>
            <p:cNvCxnSpPr>
              <a:stCxn id="3288" idx="3"/>
              <a:endCxn id="3288" idx="1"/>
            </p:cNvCxnSpPr>
            <p:nvPr/>
          </p:nvCxnSpPr>
          <p:spPr>
            <a:xfrm rot="10800000">
              <a:off x="5128100" y="2437075"/>
              <a:ext cx="309300" cy="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oval" w="sm" len="sm"/>
              <a:tailEnd type="oval" w="sm" len="sm"/>
            </a:ln>
          </p:spPr>
        </p:cxnSp>
        <p:cxnSp>
          <p:nvCxnSpPr>
            <p:cNvPr id="3296" name="Google Shape;3296;p3"/>
            <p:cNvCxnSpPr>
              <a:stCxn id="3280" idx="3"/>
              <a:endCxn id="3297" idx="2"/>
            </p:cNvCxnSpPr>
            <p:nvPr/>
          </p:nvCxnSpPr>
          <p:spPr>
            <a:xfrm flipH="1">
              <a:off x="6488900" y="1811125"/>
              <a:ext cx="543900" cy="90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oval" w="med" len="med"/>
              <a:tailEnd type="oval" w="med" len="med"/>
            </a:ln>
          </p:spPr>
        </p:cxnSp>
        <p:sp>
          <p:nvSpPr>
            <p:cNvPr id="3297" name="Google Shape;3297;p3"/>
            <p:cNvSpPr/>
            <p:nvPr/>
          </p:nvSpPr>
          <p:spPr>
            <a:xfrm>
              <a:off x="6489075" y="1747500"/>
              <a:ext cx="144000" cy="144900"/>
            </a:xfrm>
            <a:prstGeom prst="ellipse">
              <a:avLst/>
            </a:prstGeom>
            <a:solidFill>
              <a:schemeClr val="dk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298" name="Google Shape;3298;p3"/>
          <p:cNvGrpSpPr/>
          <p:nvPr/>
        </p:nvGrpSpPr>
        <p:grpSpPr>
          <a:xfrm>
            <a:off x="5562332" y="1662762"/>
            <a:ext cx="1239769" cy="1119866"/>
            <a:chOff x="5128100" y="976525"/>
            <a:chExt cx="1904700" cy="1669200"/>
          </a:xfrm>
        </p:grpSpPr>
        <p:sp>
          <p:nvSpPr>
            <p:cNvPr id="3299" name="Google Shape;3299;p3"/>
            <p:cNvSpPr/>
            <p:nvPr/>
          </p:nvSpPr>
          <p:spPr>
            <a:xfrm>
              <a:off x="5128100" y="976525"/>
              <a:ext cx="1904700" cy="1669200"/>
            </a:xfrm>
            <a:prstGeom prst="rect">
              <a:avLst/>
            </a:prstGeom>
            <a:solidFill>
              <a:schemeClr val="lt2"/>
            </a:solidFill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3300" name="Google Shape;3300;p3"/>
            <p:cNvCxnSpPr>
              <a:endCxn id="3301" idx="3"/>
            </p:cNvCxnSpPr>
            <p:nvPr/>
          </p:nvCxnSpPr>
          <p:spPr>
            <a:xfrm rot="10800000">
              <a:off x="5437400" y="1602475"/>
              <a:ext cx="1134300" cy="2127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3302" name="Google Shape;3302;p3"/>
            <p:cNvSpPr/>
            <p:nvPr/>
          </p:nvSpPr>
          <p:spPr>
            <a:xfrm>
              <a:off x="5128100" y="976525"/>
              <a:ext cx="309300" cy="4173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01" name="Google Shape;3301;p3"/>
            <p:cNvSpPr/>
            <p:nvPr/>
          </p:nvSpPr>
          <p:spPr>
            <a:xfrm>
              <a:off x="5128100" y="1393825"/>
              <a:ext cx="309300" cy="4173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03" name="Google Shape;3303;p3"/>
            <p:cNvSpPr/>
            <p:nvPr/>
          </p:nvSpPr>
          <p:spPr>
            <a:xfrm>
              <a:off x="5128100" y="1811125"/>
              <a:ext cx="309300" cy="4173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04" name="Google Shape;3304;p3"/>
            <p:cNvSpPr/>
            <p:nvPr/>
          </p:nvSpPr>
          <p:spPr>
            <a:xfrm>
              <a:off x="5128100" y="2228425"/>
              <a:ext cx="309300" cy="4173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3305" name="Google Shape;3305;p3"/>
            <p:cNvCxnSpPr>
              <a:endCxn id="3302" idx="3"/>
            </p:cNvCxnSpPr>
            <p:nvPr/>
          </p:nvCxnSpPr>
          <p:spPr>
            <a:xfrm rot="10800000">
              <a:off x="5437400" y="1185175"/>
              <a:ext cx="1134300" cy="6279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3306" name="Google Shape;3306;p3"/>
            <p:cNvCxnSpPr>
              <a:endCxn id="3303" idx="3"/>
            </p:cNvCxnSpPr>
            <p:nvPr/>
          </p:nvCxnSpPr>
          <p:spPr>
            <a:xfrm flipH="1">
              <a:off x="5437400" y="1813075"/>
              <a:ext cx="1134300" cy="2067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3307" name="Google Shape;3307;p3"/>
            <p:cNvCxnSpPr/>
            <p:nvPr/>
          </p:nvCxnSpPr>
          <p:spPr>
            <a:xfrm flipH="1">
              <a:off x="5437250" y="1813075"/>
              <a:ext cx="1134000" cy="6222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3308" name="Google Shape;3308;p3"/>
            <p:cNvCxnSpPr>
              <a:stCxn id="3302" idx="3"/>
              <a:endCxn id="3302" idx="1"/>
            </p:cNvCxnSpPr>
            <p:nvPr/>
          </p:nvCxnSpPr>
          <p:spPr>
            <a:xfrm rot="10800000">
              <a:off x="5128100" y="1185175"/>
              <a:ext cx="309300" cy="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oval" w="sm" len="sm"/>
              <a:tailEnd type="oval" w="sm" len="sm"/>
            </a:ln>
          </p:spPr>
        </p:cxnSp>
        <p:cxnSp>
          <p:nvCxnSpPr>
            <p:cNvPr id="3309" name="Google Shape;3309;p3"/>
            <p:cNvCxnSpPr>
              <a:stCxn id="3301" idx="3"/>
              <a:endCxn id="3301" idx="1"/>
            </p:cNvCxnSpPr>
            <p:nvPr/>
          </p:nvCxnSpPr>
          <p:spPr>
            <a:xfrm rot="10800000">
              <a:off x="5128100" y="1602475"/>
              <a:ext cx="309300" cy="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oval" w="sm" len="sm"/>
              <a:tailEnd type="oval" w="sm" len="sm"/>
            </a:ln>
          </p:spPr>
        </p:cxnSp>
        <p:cxnSp>
          <p:nvCxnSpPr>
            <p:cNvPr id="3310" name="Google Shape;3310;p3"/>
            <p:cNvCxnSpPr>
              <a:stCxn id="3303" idx="3"/>
              <a:endCxn id="3303" idx="1"/>
            </p:cNvCxnSpPr>
            <p:nvPr/>
          </p:nvCxnSpPr>
          <p:spPr>
            <a:xfrm rot="10800000">
              <a:off x="5128100" y="2019775"/>
              <a:ext cx="309300" cy="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oval" w="sm" len="sm"/>
              <a:tailEnd type="oval" w="sm" len="sm"/>
            </a:ln>
          </p:spPr>
        </p:cxnSp>
        <p:cxnSp>
          <p:nvCxnSpPr>
            <p:cNvPr id="3311" name="Google Shape;3311;p3"/>
            <p:cNvCxnSpPr>
              <a:stCxn id="3304" idx="3"/>
              <a:endCxn id="3304" idx="1"/>
            </p:cNvCxnSpPr>
            <p:nvPr/>
          </p:nvCxnSpPr>
          <p:spPr>
            <a:xfrm rot="10800000">
              <a:off x="5128100" y="2437075"/>
              <a:ext cx="309300" cy="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oval" w="sm" len="sm"/>
              <a:tailEnd type="oval" w="sm" len="sm"/>
            </a:ln>
          </p:spPr>
        </p:cxnSp>
        <p:cxnSp>
          <p:nvCxnSpPr>
            <p:cNvPr id="3312" name="Google Shape;3312;p3"/>
            <p:cNvCxnSpPr>
              <a:stCxn id="3299" idx="3"/>
              <a:endCxn id="3313" idx="2"/>
            </p:cNvCxnSpPr>
            <p:nvPr/>
          </p:nvCxnSpPr>
          <p:spPr>
            <a:xfrm flipH="1">
              <a:off x="6488900" y="1811125"/>
              <a:ext cx="543900" cy="90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oval" w="med" len="med"/>
              <a:tailEnd type="oval" w="med" len="med"/>
            </a:ln>
          </p:spPr>
        </p:cxnSp>
        <p:sp>
          <p:nvSpPr>
            <p:cNvPr id="3313" name="Google Shape;3313;p3"/>
            <p:cNvSpPr/>
            <p:nvPr/>
          </p:nvSpPr>
          <p:spPr>
            <a:xfrm>
              <a:off x="6489075" y="1747500"/>
              <a:ext cx="144000" cy="144900"/>
            </a:xfrm>
            <a:prstGeom prst="ellipse">
              <a:avLst/>
            </a:prstGeom>
            <a:solidFill>
              <a:schemeClr val="dk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314" name="Google Shape;3314;p3"/>
          <p:cNvGrpSpPr/>
          <p:nvPr/>
        </p:nvGrpSpPr>
        <p:grpSpPr>
          <a:xfrm>
            <a:off x="5562332" y="3038850"/>
            <a:ext cx="1239769" cy="1119866"/>
            <a:chOff x="5128100" y="976525"/>
            <a:chExt cx="1904700" cy="1669200"/>
          </a:xfrm>
        </p:grpSpPr>
        <p:sp>
          <p:nvSpPr>
            <p:cNvPr id="3315" name="Google Shape;3315;p3"/>
            <p:cNvSpPr/>
            <p:nvPr/>
          </p:nvSpPr>
          <p:spPr>
            <a:xfrm>
              <a:off x="5128100" y="976525"/>
              <a:ext cx="1904700" cy="1669200"/>
            </a:xfrm>
            <a:prstGeom prst="rect">
              <a:avLst/>
            </a:prstGeom>
            <a:solidFill>
              <a:schemeClr val="lt2"/>
            </a:solidFill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3316" name="Google Shape;3316;p3"/>
            <p:cNvCxnSpPr>
              <a:endCxn id="3317" idx="3"/>
            </p:cNvCxnSpPr>
            <p:nvPr/>
          </p:nvCxnSpPr>
          <p:spPr>
            <a:xfrm rot="10800000">
              <a:off x="5437400" y="1602475"/>
              <a:ext cx="1134300" cy="2127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3318" name="Google Shape;3318;p3"/>
            <p:cNvSpPr/>
            <p:nvPr/>
          </p:nvSpPr>
          <p:spPr>
            <a:xfrm>
              <a:off x="5128100" y="976525"/>
              <a:ext cx="309300" cy="4173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17" name="Google Shape;3317;p3"/>
            <p:cNvSpPr/>
            <p:nvPr/>
          </p:nvSpPr>
          <p:spPr>
            <a:xfrm>
              <a:off x="5128100" y="1393825"/>
              <a:ext cx="309300" cy="4173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19" name="Google Shape;3319;p3"/>
            <p:cNvSpPr/>
            <p:nvPr/>
          </p:nvSpPr>
          <p:spPr>
            <a:xfrm>
              <a:off x="5128100" y="1811125"/>
              <a:ext cx="309300" cy="4173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20" name="Google Shape;3320;p3"/>
            <p:cNvSpPr/>
            <p:nvPr/>
          </p:nvSpPr>
          <p:spPr>
            <a:xfrm>
              <a:off x="5128100" y="2228425"/>
              <a:ext cx="309300" cy="4173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3321" name="Google Shape;3321;p3"/>
            <p:cNvCxnSpPr>
              <a:endCxn id="3318" idx="3"/>
            </p:cNvCxnSpPr>
            <p:nvPr/>
          </p:nvCxnSpPr>
          <p:spPr>
            <a:xfrm rot="10800000">
              <a:off x="5437400" y="1185175"/>
              <a:ext cx="1134300" cy="6279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3322" name="Google Shape;3322;p3"/>
            <p:cNvCxnSpPr>
              <a:endCxn id="3319" idx="3"/>
            </p:cNvCxnSpPr>
            <p:nvPr/>
          </p:nvCxnSpPr>
          <p:spPr>
            <a:xfrm flipH="1">
              <a:off x="5437400" y="1813075"/>
              <a:ext cx="1134300" cy="2067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3323" name="Google Shape;3323;p3"/>
            <p:cNvCxnSpPr/>
            <p:nvPr/>
          </p:nvCxnSpPr>
          <p:spPr>
            <a:xfrm flipH="1">
              <a:off x="5437250" y="1813075"/>
              <a:ext cx="1134000" cy="6222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3324" name="Google Shape;3324;p3"/>
            <p:cNvCxnSpPr>
              <a:stCxn id="3318" idx="3"/>
              <a:endCxn id="3318" idx="1"/>
            </p:cNvCxnSpPr>
            <p:nvPr/>
          </p:nvCxnSpPr>
          <p:spPr>
            <a:xfrm rot="10800000">
              <a:off x="5128100" y="1185175"/>
              <a:ext cx="309300" cy="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oval" w="sm" len="sm"/>
              <a:tailEnd type="oval" w="sm" len="sm"/>
            </a:ln>
          </p:spPr>
        </p:cxnSp>
        <p:cxnSp>
          <p:nvCxnSpPr>
            <p:cNvPr id="3325" name="Google Shape;3325;p3"/>
            <p:cNvCxnSpPr>
              <a:stCxn id="3317" idx="3"/>
              <a:endCxn id="3317" idx="1"/>
            </p:cNvCxnSpPr>
            <p:nvPr/>
          </p:nvCxnSpPr>
          <p:spPr>
            <a:xfrm rot="10800000">
              <a:off x="5128100" y="1602475"/>
              <a:ext cx="309300" cy="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oval" w="sm" len="sm"/>
              <a:tailEnd type="oval" w="sm" len="sm"/>
            </a:ln>
          </p:spPr>
        </p:cxnSp>
        <p:cxnSp>
          <p:nvCxnSpPr>
            <p:cNvPr id="3326" name="Google Shape;3326;p3"/>
            <p:cNvCxnSpPr>
              <a:stCxn id="3319" idx="3"/>
              <a:endCxn id="3319" idx="1"/>
            </p:cNvCxnSpPr>
            <p:nvPr/>
          </p:nvCxnSpPr>
          <p:spPr>
            <a:xfrm rot="10800000">
              <a:off x="5128100" y="2019775"/>
              <a:ext cx="309300" cy="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oval" w="sm" len="sm"/>
              <a:tailEnd type="oval" w="sm" len="sm"/>
            </a:ln>
          </p:spPr>
        </p:cxnSp>
        <p:cxnSp>
          <p:nvCxnSpPr>
            <p:cNvPr id="3327" name="Google Shape;3327;p3"/>
            <p:cNvCxnSpPr>
              <a:stCxn id="3320" idx="3"/>
              <a:endCxn id="3320" idx="1"/>
            </p:cNvCxnSpPr>
            <p:nvPr/>
          </p:nvCxnSpPr>
          <p:spPr>
            <a:xfrm rot="10800000">
              <a:off x="5128100" y="2437075"/>
              <a:ext cx="309300" cy="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oval" w="sm" len="sm"/>
              <a:tailEnd type="oval" w="sm" len="sm"/>
            </a:ln>
          </p:spPr>
        </p:cxnSp>
        <p:cxnSp>
          <p:nvCxnSpPr>
            <p:cNvPr id="3328" name="Google Shape;3328;p3"/>
            <p:cNvCxnSpPr>
              <a:stCxn id="3315" idx="3"/>
              <a:endCxn id="3329" idx="2"/>
            </p:cNvCxnSpPr>
            <p:nvPr/>
          </p:nvCxnSpPr>
          <p:spPr>
            <a:xfrm flipH="1">
              <a:off x="6488900" y="1811125"/>
              <a:ext cx="543900" cy="90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oval" w="med" len="med"/>
              <a:tailEnd type="oval" w="med" len="med"/>
            </a:ln>
          </p:spPr>
        </p:cxnSp>
        <p:sp>
          <p:nvSpPr>
            <p:cNvPr id="3329" name="Google Shape;3329;p3"/>
            <p:cNvSpPr/>
            <p:nvPr/>
          </p:nvSpPr>
          <p:spPr>
            <a:xfrm>
              <a:off x="6489075" y="1747500"/>
              <a:ext cx="144000" cy="144900"/>
            </a:xfrm>
            <a:prstGeom prst="ellipse">
              <a:avLst/>
            </a:prstGeom>
            <a:solidFill>
              <a:schemeClr val="dk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330" name="Google Shape;3330;p3"/>
          <p:cNvGrpSpPr/>
          <p:nvPr/>
        </p:nvGrpSpPr>
        <p:grpSpPr>
          <a:xfrm>
            <a:off x="4349132" y="426633"/>
            <a:ext cx="1213200" cy="3731881"/>
            <a:chOff x="4349132" y="426633"/>
            <a:chExt cx="1213200" cy="3731881"/>
          </a:xfrm>
        </p:grpSpPr>
        <p:cxnSp>
          <p:nvCxnSpPr>
            <p:cNvPr id="3331" name="Google Shape;3331;p3"/>
            <p:cNvCxnSpPr/>
            <p:nvPr/>
          </p:nvCxnSpPr>
          <p:spPr>
            <a:xfrm>
              <a:off x="4356300" y="4153115"/>
              <a:ext cx="710100" cy="54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3332" name="Google Shape;3332;p3"/>
            <p:cNvCxnSpPr>
              <a:endCxn id="3286" idx="1"/>
            </p:cNvCxnSpPr>
            <p:nvPr/>
          </p:nvCxnSpPr>
          <p:spPr>
            <a:xfrm rot="10800000" flipH="1">
              <a:off x="4349132" y="426633"/>
              <a:ext cx="1213200" cy="491700"/>
            </a:xfrm>
            <a:prstGeom prst="bentConnector3">
              <a:avLst>
                <a:gd name="adj1" fmla="val 23572"/>
              </a:avLst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3333" name="Google Shape;3333;p3"/>
            <p:cNvCxnSpPr>
              <a:endCxn id="3285" idx="1"/>
            </p:cNvCxnSpPr>
            <p:nvPr/>
          </p:nvCxnSpPr>
          <p:spPr>
            <a:xfrm rot="-5400000">
              <a:off x="4518032" y="973600"/>
              <a:ext cx="1311300" cy="777300"/>
            </a:xfrm>
            <a:prstGeom prst="bentConnector2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3334" name="Google Shape;3334;p3"/>
            <p:cNvCxnSpPr>
              <a:stCxn id="3287" idx="1"/>
            </p:cNvCxnSpPr>
            <p:nvPr/>
          </p:nvCxnSpPr>
          <p:spPr>
            <a:xfrm flipH="1">
              <a:off x="4911032" y="986567"/>
              <a:ext cx="651300" cy="2148600"/>
            </a:xfrm>
            <a:prstGeom prst="bentConnector2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3335" name="Google Shape;3335;p3"/>
            <p:cNvCxnSpPr>
              <a:stCxn id="3288" idx="1"/>
            </p:cNvCxnSpPr>
            <p:nvPr/>
          </p:nvCxnSpPr>
          <p:spPr>
            <a:xfrm flipH="1">
              <a:off x="5057132" y="1266533"/>
              <a:ext cx="505200" cy="2886600"/>
            </a:xfrm>
            <a:prstGeom prst="bentConnector2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3336" name="Google Shape;3336;p3"/>
            <p:cNvCxnSpPr/>
            <p:nvPr/>
          </p:nvCxnSpPr>
          <p:spPr>
            <a:xfrm>
              <a:off x="4355650" y="2018472"/>
              <a:ext cx="431400" cy="39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3337" name="Google Shape;3337;p3"/>
            <p:cNvCxnSpPr/>
            <p:nvPr/>
          </p:nvCxnSpPr>
          <p:spPr>
            <a:xfrm>
              <a:off x="4356300" y="3122522"/>
              <a:ext cx="551400" cy="33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3338" name="Google Shape;3338;p3"/>
          <p:cNvGrpSpPr/>
          <p:nvPr/>
        </p:nvGrpSpPr>
        <p:grpSpPr>
          <a:xfrm>
            <a:off x="2576714" y="286462"/>
            <a:ext cx="1805258" cy="3872276"/>
            <a:chOff x="2576714" y="286462"/>
            <a:chExt cx="1805258" cy="3872276"/>
          </a:xfrm>
        </p:grpSpPr>
        <p:grpSp>
          <p:nvGrpSpPr>
            <p:cNvPr id="3339" name="Google Shape;3339;p3"/>
            <p:cNvGrpSpPr/>
            <p:nvPr/>
          </p:nvGrpSpPr>
          <p:grpSpPr>
            <a:xfrm>
              <a:off x="3174907" y="286644"/>
              <a:ext cx="1207064" cy="3872094"/>
              <a:chOff x="3174827" y="286584"/>
              <a:chExt cx="1207064" cy="4551656"/>
            </a:xfrm>
          </p:grpSpPr>
          <p:grpSp>
            <p:nvGrpSpPr>
              <p:cNvPr id="3340" name="Google Shape;3340;p3"/>
              <p:cNvGrpSpPr/>
              <p:nvPr/>
            </p:nvGrpSpPr>
            <p:grpSpPr>
              <a:xfrm>
                <a:off x="3174827" y="286584"/>
                <a:ext cx="1207053" cy="766154"/>
                <a:chOff x="3240764" y="1384440"/>
                <a:chExt cx="1207053" cy="766154"/>
              </a:xfrm>
            </p:grpSpPr>
            <p:grpSp>
              <p:nvGrpSpPr>
                <p:cNvPr id="3341" name="Google Shape;3341;p3"/>
                <p:cNvGrpSpPr/>
                <p:nvPr/>
              </p:nvGrpSpPr>
              <p:grpSpPr>
                <a:xfrm>
                  <a:off x="3240764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3342" name="Google Shape;3342;p3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343" name="Google Shape;3343;p3"/>
                  <p:cNvCxnSpPr/>
                  <p:nvPr/>
                </p:nvCxnSpPr>
                <p:spPr>
                  <a:xfrm rot="10800000" flipH="1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3344" name="Google Shape;3344;p3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345" name="Google Shape;3345;p3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3346" name="Google Shape;3346;p3"/>
                  <p:cNvCxnSpPr>
                    <a:stCxn id="3345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347" name="Google Shape;3347;p3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348" name="Google Shape;3348;p3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3349" name="Google Shape;3349;p3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3350" name="Google Shape;3350;p3"/>
                <p:cNvGrpSpPr/>
                <p:nvPr/>
              </p:nvGrpSpPr>
              <p:grpSpPr>
                <a:xfrm>
                  <a:off x="3678586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3351" name="Google Shape;3351;p3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352" name="Google Shape;3352;p3"/>
                  <p:cNvCxnSpPr/>
                  <p:nvPr/>
                </p:nvCxnSpPr>
                <p:spPr>
                  <a:xfrm rot="10800000" flipH="1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3353" name="Google Shape;3353;p3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354" name="Google Shape;3354;p3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3355" name="Google Shape;3355;p3"/>
                  <p:cNvCxnSpPr>
                    <a:stCxn id="3354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356" name="Google Shape;3356;p3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357" name="Google Shape;3357;p3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3358" name="Google Shape;3358;p3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3359" name="Google Shape;3359;p3"/>
                <p:cNvGrpSpPr/>
                <p:nvPr/>
              </p:nvGrpSpPr>
              <p:grpSpPr>
                <a:xfrm>
                  <a:off x="4146795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3360" name="Google Shape;3360;p3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361" name="Google Shape;3361;p3"/>
                  <p:cNvCxnSpPr/>
                  <p:nvPr/>
                </p:nvCxnSpPr>
                <p:spPr>
                  <a:xfrm rot="10800000" flipH="1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3362" name="Google Shape;3362;p3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363" name="Google Shape;3363;p3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3364" name="Google Shape;3364;p3"/>
                  <p:cNvCxnSpPr>
                    <a:stCxn id="3363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365" name="Google Shape;3365;p3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366" name="Google Shape;3366;p3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3367" name="Google Shape;3367;p3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3368" name="Google Shape;3368;p3"/>
              <p:cNvGrpSpPr/>
              <p:nvPr/>
            </p:nvGrpSpPr>
            <p:grpSpPr>
              <a:xfrm>
                <a:off x="3174839" y="1569862"/>
                <a:ext cx="1207053" cy="766154"/>
                <a:chOff x="3240764" y="1384440"/>
                <a:chExt cx="1207053" cy="766154"/>
              </a:xfrm>
            </p:grpSpPr>
            <p:grpSp>
              <p:nvGrpSpPr>
                <p:cNvPr id="3369" name="Google Shape;3369;p3"/>
                <p:cNvGrpSpPr/>
                <p:nvPr/>
              </p:nvGrpSpPr>
              <p:grpSpPr>
                <a:xfrm>
                  <a:off x="3240764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3370" name="Google Shape;3370;p3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371" name="Google Shape;3371;p3"/>
                  <p:cNvCxnSpPr/>
                  <p:nvPr/>
                </p:nvCxnSpPr>
                <p:spPr>
                  <a:xfrm rot="10800000" flipH="1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3372" name="Google Shape;3372;p3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373" name="Google Shape;3373;p3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3374" name="Google Shape;3374;p3"/>
                  <p:cNvCxnSpPr>
                    <a:stCxn id="3373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375" name="Google Shape;3375;p3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376" name="Google Shape;3376;p3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3377" name="Google Shape;3377;p3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3378" name="Google Shape;3378;p3"/>
                <p:cNvGrpSpPr/>
                <p:nvPr/>
              </p:nvGrpSpPr>
              <p:grpSpPr>
                <a:xfrm>
                  <a:off x="3678586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3379" name="Google Shape;3379;p3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380" name="Google Shape;3380;p3"/>
                  <p:cNvCxnSpPr/>
                  <p:nvPr/>
                </p:nvCxnSpPr>
                <p:spPr>
                  <a:xfrm rot="10800000" flipH="1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3381" name="Google Shape;3381;p3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382" name="Google Shape;3382;p3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3383" name="Google Shape;3383;p3"/>
                  <p:cNvCxnSpPr>
                    <a:stCxn id="3382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384" name="Google Shape;3384;p3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385" name="Google Shape;3385;p3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3386" name="Google Shape;3386;p3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3387" name="Google Shape;3387;p3"/>
                <p:cNvGrpSpPr/>
                <p:nvPr/>
              </p:nvGrpSpPr>
              <p:grpSpPr>
                <a:xfrm>
                  <a:off x="4146795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3388" name="Google Shape;3388;p3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389" name="Google Shape;3389;p3"/>
                  <p:cNvCxnSpPr/>
                  <p:nvPr/>
                </p:nvCxnSpPr>
                <p:spPr>
                  <a:xfrm rot="10800000" flipH="1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3390" name="Google Shape;3390;p3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391" name="Google Shape;3391;p3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3392" name="Google Shape;3392;p3"/>
                  <p:cNvCxnSpPr>
                    <a:stCxn id="3391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393" name="Google Shape;3393;p3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394" name="Google Shape;3394;p3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3395" name="Google Shape;3395;p3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3396" name="Google Shape;3396;p3"/>
              <p:cNvGrpSpPr/>
              <p:nvPr/>
            </p:nvGrpSpPr>
            <p:grpSpPr>
              <a:xfrm>
                <a:off x="3174839" y="2853140"/>
                <a:ext cx="1207053" cy="766154"/>
                <a:chOff x="3240764" y="1384440"/>
                <a:chExt cx="1207053" cy="766154"/>
              </a:xfrm>
            </p:grpSpPr>
            <p:grpSp>
              <p:nvGrpSpPr>
                <p:cNvPr id="3397" name="Google Shape;3397;p3"/>
                <p:cNvGrpSpPr/>
                <p:nvPr/>
              </p:nvGrpSpPr>
              <p:grpSpPr>
                <a:xfrm>
                  <a:off x="3240764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3398" name="Google Shape;3398;p3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rgbClr val="FF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399" name="Google Shape;3399;p3"/>
                  <p:cNvCxnSpPr/>
                  <p:nvPr/>
                </p:nvCxnSpPr>
                <p:spPr>
                  <a:xfrm rot="10800000" flipH="1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3400" name="Google Shape;3400;p3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401" name="Google Shape;3401;p3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3402" name="Google Shape;3402;p3"/>
                  <p:cNvCxnSpPr>
                    <a:stCxn id="3401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403" name="Google Shape;3403;p3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404" name="Google Shape;3404;p3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rgbClr val="FF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3405" name="Google Shape;3405;p3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3406" name="Google Shape;3406;p3"/>
                <p:cNvGrpSpPr/>
                <p:nvPr/>
              </p:nvGrpSpPr>
              <p:grpSpPr>
                <a:xfrm>
                  <a:off x="3678586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3407" name="Google Shape;3407;p3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408" name="Google Shape;3408;p3"/>
                  <p:cNvCxnSpPr/>
                  <p:nvPr/>
                </p:nvCxnSpPr>
                <p:spPr>
                  <a:xfrm rot="10800000" flipH="1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rgbClr val="0000FF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3409" name="Google Shape;3409;p3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410" name="Google Shape;3410;p3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3411" name="Google Shape;3411;p3"/>
                  <p:cNvCxnSpPr>
                    <a:stCxn id="3410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412" name="Google Shape;3412;p3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413" name="Google Shape;3413;p3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rgbClr val="0000FF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3414" name="Google Shape;3414;p3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3415" name="Google Shape;3415;p3"/>
                <p:cNvGrpSpPr/>
                <p:nvPr/>
              </p:nvGrpSpPr>
              <p:grpSpPr>
                <a:xfrm>
                  <a:off x="4146795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3416" name="Google Shape;3416;p3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417" name="Google Shape;3417;p3"/>
                  <p:cNvCxnSpPr/>
                  <p:nvPr/>
                </p:nvCxnSpPr>
                <p:spPr>
                  <a:xfrm rot="10800000" flipH="1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3418" name="Google Shape;3418;p3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419" name="Google Shape;3419;p3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3420" name="Google Shape;3420;p3"/>
                  <p:cNvCxnSpPr>
                    <a:stCxn id="3419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421" name="Google Shape;3421;p3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422" name="Google Shape;3422;p3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3423" name="Google Shape;3423;p3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3424" name="Google Shape;3424;p3"/>
              <p:cNvGrpSpPr/>
              <p:nvPr/>
            </p:nvGrpSpPr>
            <p:grpSpPr>
              <a:xfrm>
                <a:off x="3174837" y="4072086"/>
                <a:ext cx="1207053" cy="766154"/>
                <a:chOff x="3240764" y="1384440"/>
                <a:chExt cx="1207053" cy="766154"/>
              </a:xfrm>
            </p:grpSpPr>
            <p:grpSp>
              <p:nvGrpSpPr>
                <p:cNvPr id="3425" name="Google Shape;3425;p3"/>
                <p:cNvGrpSpPr/>
                <p:nvPr/>
              </p:nvGrpSpPr>
              <p:grpSpPr>
                <a:xfrm>
                  <a:off x="3240764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3426" name="Google Shape;3426;p3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427" name="Google Shape;3427;p3"/>
                  <p:cNvCxnSpPr/>
                  <p:nvPr/>
                </p:nvCxnSpPr>
                <p:spPr>
                  <a:xfrm rot="10800000" flipH="1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3428" name="Google Shape;3428;p3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429" name="Google Shape;3429;p3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3430" name="Google Shape;3430;p3"/>
                  <p:cNvCxnSpPr>
                    <a:stCxn id="3429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431" name="Google Shape;3431;p3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432" name="Google Shape;3432;p3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3433" name="Google Shape;3433;p3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3434" name="Google Shape;3434;p3"/>
                <p:cNvGrpSpPr/>
                <p:nvPr/>
              </p:nvGrpSpPr>
              <p:grpSpPr>
                <a:xfrm>
                  <a:off x="3678586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3435" name="Google Shape;3435;p3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436" name="Google Shape;3436;p3"/>
                  <p:cNvCxnSpPr/>
                  <p:nvPr/>
                </p:nvCxnSpPr>
                <p:spPr>
                  <a:xfrm rot="10800000" flipH="1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3437" name="Google Shape;3437;p3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438" name="Google Shape;3438;p3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3439" name="Google Shape;3439;p3"/>
                  <p:cNvCxnSpPr>
                    <a:stCxn id="3438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440" name="Google Shape;3440;p3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441" name="Google Shape;3441;p3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3442" name="Google Shape;3442;p3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3443" name="Google Shape;3443;p3"/>
                <p:cNvGrpSpPr/>
                <p:nvPr/>
              </p:nvGrpSpPr>
              <p:grpSpPr>
                <a:xfrm>
                  <a:off x="4146795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3444" name="Google Shape;3444;p3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445" name="Google Shape;3445;p3"/>
                  <p:cNvCxnSpPr/>
                  <p:nvPr/>
                </p:nvCxnSpPr>
                <p:spPr>
                  <a:xfrm rot="10800000" flipH="1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3446" name="Google Shape;3446;p3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447" name="Google Shape;3447;p3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3448" name="Google Shape;3448;p3"/>
                  <p:cNvCxnSpPr>
                    <a:stCxn id="3447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449" name="Google Shape;3449;p3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450" name="Google Shape;3450;p3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3451" name="Google Shape;3451;p3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3452" name="Google Shape;3452;p3"/>
            <p:cNvGrpSpPr/>
            <p:nvPr/>
          </p:nvGrpSpPr>
          <p:grpSpPr>
            <a:xfrm>
              <a:off x="2576714" y="286462"/>
              <a:ext cx="1580700" cy="486485"/>
              <a:chOff x="2850220" y="286462"/>
              <a:chExt cx="1580700" cy="486485"/>
            </a:xfrm>
          </p:grpSpPr>
          <p:cxnSp>
            <p:nvCxnSpPr>
              <p:cNvPr id="3453" name="Google Shape;3453;p3"/>
              <p:cNvCxnSpPr/>
              <p:nvPr/>
            </p:nvCxnSpPr>
            <p:spPr>
              <a:xfrm>
                <a:off x="2850220" y="286462"/>
                <a:ext cx="1580700" cy="45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3454" name="Google Shape;3454;p3"/>
              <p:cNvCxnSpPr/>
              <p:nvPr/>
            </p:nvCxnSpPr>
            <p:spPr>
              <a:xfrm>
                <a:off x="2850220" y="768447"/>
                <a:ext cx="1580700" cy="45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3455" name="Google Shape;3455;p3"/>
            <p:cNvGrpSpPr/>
            <p:nvPr/>
          </p:nvGrpSpPr>
          <p:grpSpPr>
            <a:xfrm>
              <a:off x="2614371" y="1371592"/>
              <a:ext cx="1580700" cy="486485"/>
              <a:chOff x="2850220" y="286462"/>
              <a:chExt cx="1580700" cy="486485"/>
            </a:xfrm>
          </p:grpSpPr>
          <p:cxnSp>
            <p:nvCxnSpPr>
              <p:cNvPr id="3456" name="Google Shape;3456;p3"/>
              <p:cNvCxnSpPr/>
              <p:nvPr/>
            </p:nvCxnSpPr>
            <p:spPr>
              <a:xfrm>
                <a:off x="2850220" y="286462"/>
                <a:ext cx="1580700" cy="45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3457" name="Google Shape;3457;p3"/>
              <p:cNvCxnSpPr/>
              <p:nvPr/>
            </p:nvCxnSpPr>
            <p:spPr>
              <a:xfrm>
                <a:off x="2850220" y="768447"/>
                <a:ext cx="1580700" cy="45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3458" name="Google Shape;3458;p3"/>
            <p:cNvGrpSpPr/>
            <p:nvPr/>
          </p:nvGrpSpPr>
          <p:grpSpPr>
            <a:xfrm>
              <a:off x="2614370" y="2456737"/>
              <a:ext cx="1580700" cy="486485"/>
              <a:chOff x="2850220" y="286462"/>
              <a:chExt cx="1580700" cy="486485"/>
            </a:xfrm>
          </p:grpSpPr>
          <p:cxnSp>
            <p:nvCxnSpPr>
              <p:cNvPr id="3459" name="Google Shape;3459;p3"/>
              <p:cNvCxnSpPr/>
              <p:nvPr/>
            </p:nvCxnSpPr>
            <p:spPr>
              <a:xfrm>
                <a:off x="2850220" y="286462"/>
                <a:ext cx="1580700" cy="450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FF0000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3460" name="Google Shape;3460;p3"/>
              <p:cNvCxnSpPr/>
              <p:nvPr/>
            </p:nvCxnSpPr>
            <p:spPr>
              <a:xfrm>
                <a:off x="2850220" y="768447"/>
                <a:ext cx="1580700" cy="450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0000FF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3461" name="Google Shape;3461;p3"/>
            <p:cNvGrpSpPr/>
            <p:nvPr/>
          </p:nvGrpSpPr>
          <p:grpSpPr>
            <a:xfrm>
              <a:off x="2576736" y="3490682"/>
              <a:ext cx="1580700" cy="486485"/>
              <a:chOff x="2850220" y="286462"/>
              <a:chExt cx="1580700" cy="486485"/>
            </a:xfrm>
          </p:grpSpPr>
          <p:cxnSp>
            <p:nvCxnSpPr>
              <p:cNvPr id="3462" name="Google Shape;3462;p3"/>
              <p:cNvCxnSpPr/>
              <p:nvPr/>
            </p:nvCxnSpPr>
            <p:spPr>
              <a:xfrm>
                <a:off x="2850220" y="286462"/>
                <a:ext cx="1580700" cy="45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3463" name="Google Shape;3463;p3"/>
              <p:cNvCxnSpPr/>
              <p:nvPr/>
            </p:nvCxnSpPr>
            <p:spPr>
              <a:xfrm>
                <a:off x="2850220" y="768447"/>
                <a:ext cx="1580700" cy="45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</p:grpSp>
      <p:sp>
        <p:nvSpPr>
          <p:cNvPr id="3464" name="Google Shape;3464;p3"/>
          <p:cNvSpPr txBox="1"/>
          <p:nvPr/>
        </p:nvSpPr>
        <p:spPr>
          <a:xfrm>
            <a:off x="2340950" y="48375"/>
            <a:ext cx="235800" cy="44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65" name="Google Shape;3465;p3"/>
          <p:cNvSpPr txBox="1"/>
          <p:nvPr/>
        </p:nvSpPr>
        <p:spPr>
          <a:xfrm>
            <a:off x="2390174" y="1142200"/>
            <a:ext cx="286500" cy="44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66" name="Google Shape;3466;p3"/>
          <p:cNvSpPr txBox="1"/>
          <p:nvPr/>
        </p:nvSpPr>
        <p:spPr>
          <a:xfrm>
            <a:off x="2359350" y="2236029"/>
            <a:ext cx="286500" cy="44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67" name="Google Shape;3467;p3"/>
          <p:cNvSpPr txBox="1"/>
          <p:nvPr/>
        </p:nvSpPr>
        <p:spPr>
          <a:xfrm>
            <a:off x="2323050" y="3275228"/>
            <a:ext cx="359100" cy="44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68" name="Google Shape;3468;p3"/>
          <p:cNvSpPr txBox="1"/>
          <p:nvPr/>
        </p:nvSpPr>
        <p:spPr>
          <a:xfrm>
            <a:off x="2359350" y="553554"/>
            <a:ext cx="286500" cy="44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69" name="Google Shape;3469;p3"/>
          <p:cNvSpPr txBox="1"/>
          <p:nvPr/>
        </p:nvSpPr>
        <p:spPr>
          <a:xfrm>
            <a:off x="2390175" y="1631722"/>
            <a:ext cx="286500" cy="44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70" name="Google Shape;3470;p3"/>
          <p:cNvSpPr txBox="1"/>
          <p:nvPr/>
        </p:nvSpPr>
        <p:spPr>
          <a:xfrm>
            <a:off x="2359350" y="2709895"/>
            <a:ext cx="286500" cy="44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71" name="Google Shape;3471;p3"/>
          <p:cNvSpPr txBox="1"/>
          <p:nvPr/>
        </p:nvSpPr>
        <p:spPr>
          <a:xfrm>
            <a:off x="2315589" y="3749356"/>
            <a:ext cx="286500" cy="44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472" name="Google Shape;3472;p3"/>
          <p:cNvGrpSpPr/>
          <p:nvPr/>
        </p:nvGrpSpPr>
        <p:grpSpPr>
          <a:xfrm>
            <a:off x="6802088" y="626525"/>
            <a:ext cx="774910" cy="3192315"/>
            <a:chOff x="6802088" y="626525"/>
            <a:chExt cx="774910" cy="3192315"/>
          </a:xfrm>
        </p:grpSpPr>
        <p:grpSp>
          <p:nvGrpSpPr>
            <p:cNvPr id="3473" name="Google Shape;3473;p3"/>
            <p:cNvGrpSpPr/>
            <p:nvPr/>
          </p:nvGrpSpPr>
          <p:grpSpPr>
            <a:xfrm>
              <a:off x="6802101" y="626525"/>
              <a:ext cx="774897" cy="440100"/>
              <a:chOff x="6802101" y="626525"/>
              <a:chExt cx="774897" cy="440100"/>
            </a:xfrm>
          </p:grpSpPr>
          <p:sp>
            <p:nvSpPr>
              <p:cNvPr id="3474" name="Google Shape;3474;p3"/>
              <p:cNvSpPr/>
              <p:nvPr/>
            </p:nvSpPr>
            <p:spPr>
              <a:xfrm>
                <a:off x="7081098" y="626525"/>
                <a:ext cx="495900" cy="440100"/>
              </a:xfrm>
              <a:prstGeom prst="ellipse">
                <a:avLst/>
              </a:prstGeom>
              <a:solidFill>
                <a:schemeClr val="lt2"/>
              </a:solidFill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3475" name="Google Shape;3475;p3"/>
              <p:cNvCxnSpPr>
                <a:stCxn id="3280" idx="3"/>
                <a:endCxn id="3474" idx="2"/>
              </p:cNvCxnSpPr>
              <p:nvPr/>
            </p:nvCxnSpPr>
            <p:spPr>
              <a:xfrm>
                <a:off x="6802101" y="846583"/>
                <a:ext cx="279000" cy="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3476" name="Google Shape;3476;p3"/>
              <p:cNvCxnSpPr>
                <a:stCxn id="3474" idx="1"/>
                <a:endCxn id="3474" idx="5"/>
              </p:cNvCxnSpPr>
              <p:nvPr/>
            </p:nvCxnSpPr>
            <p:spPr>
              <a:xfrm>
                <a:off x="7153721" y="690976"/>
                <a:ext cx="350700" cy="3111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3477" name="Google Shape;3477;p3"/>
              <p:cNvCxnSpPr>
                <a:stCxn id="3474" idx="7"/>
                <a:endCxn id="3474" idx="3"/>
              </p:cNvCxnSpPr>
              <p:nvPr/>
            </p:nvCxnSpPr>
            <p:spPr>
              <a:xfrm flipH="1">
                <a:off x="7153675" y="690976"/>
                <a:ext cx="350700" cy="3111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3478" name="Google Shape;3478;p3"/>
            <p:cNvGrpSpPr/>
            <p:nvPr/>
          </p:nvGrpSpPr>
          <p:grpSpPr>
            <a:xfrm>
              <a:off x="6802098" y="2002550"/>
              <a:ext cx="774900" cy="440100"/>
              <a:chOff x="6802098" y="626525"/>
              <a:chExt cx="774900" cy="440100"/>
            </a:xfrm>
          </p:grpSpPr>
          <p:sp>
            <p:nvSpPr>
              <p:cNvPr id="3479" name="Google Shape;3479;p3"/>
              <p:cNvSpPr/>
              <p:nvPr/>
            </p:nvSpPr>
            <p:spPr>
              <a:xfrm>
                <a:off x="7081098" y="626525"/>
                <a:ext cx="495900" cy="440100"/>
              </a:xfrm>
              <a:prstGeom prst="ellipse">
                <a:avLst/>
              </a:prstGeom>
              <a:solidFill>
                <a:schemeClr val="lt2"/>
              </a:solidFill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3480" name="Google Shape;3480;p3"/>
              <p:cNvCxnSpPr>
                <a:endCxn id="3479" idx="2"/>
              </p:cNvCxnSpPr>
              <p:nvPr/>
            </p:nvCxnSpPr>
            <p:spPr>
              <a:xfrm>
                <a:off x="6802098" y="846575"/>
                <a:ext cx="279000" cy="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3481" name="Google Shape;3481;p3"/>
              <p:cNvCxnSpPr>
                <a:stCxn id="3479" idx="1"/>
                <a:endCxn id="3479" idx="5"/>
              </p:cNvCxnSpPr>
              <p:nvPr/>
            </p:nvCxnSpPr>
            <p:spPr>
              <a:xfrm>
                <a:off x="7153721" y="690976"/>
                <a:ext cx="350700" cy="3111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3482" name="Google Shape;3482;p3"/>
              <p:cNvCxnSpPr>
                <a:stCxn id="3479" idx="7"/>
                <a:endCxn id="3479" idx="3"/>
              </p:cNvCxnSpPr>
              <p:nvPr/>
            </p:nvCxnSpPr>
            <p:spPr>
              <a:xfrm flipH="1">
                <a:off x="7153675" y="690976"/>
                <a:ext cx="350700" cy="3111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3483" name="Google Shape;3483;p3"/>
            <p:cNvGrpSpPr/>
            <p:nvPr/>
          </p:nvGrpSpPr>
          <p:grpSpPr>
            <a:xfrm>
              <a:off x="6802088" y="3378740"/>
              <a:ext cx="774900" cy="440100"/>
              <a:chOff x="6802098" y="626525"/>
              <a:chExt cx="774900" cy="440100"/>
            </a:xfrm>
          </p:grpSpPr>
          <p:sp>
            <p:nvSpPr>
              <p:cNvPr id="3484" name="Google Shape;3484;p3"/>
              <p:cNvSpPr/>
              <p:nvPr/>
            </p:nvSpPr>
            <p:spPr>
              <a:xfrm>
                <a:off x="7081098" y="626525"/>
                <a:ext cx="495900" cy="440100"/>
              </a:xfrm>
              <a:prstGeom prst="ellipse">
                <a:avLst/>
              </a:prstGeom>
              <a:solidFill>
                <a:schemeClr val="lt2"/>
              </a:solidFill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3485" name="Google Shape;3485;p3"/>
              <p:cNvCxnSpPr>
                <a:endCxn id="3484" idx="2"/>
              </p:cNvCxnSpPr>
              <p:nvPr/>
            </p:nvCxnSpPr>
            <p:spPr>
              <a:xfrm>
                <a:off x="6802098" y="846575"/>
                <a:ext cx="279000" cy="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3486" name="Google Shape;3486;p3"/>
              <p:cNvCxnSpPr>
                <a:stCxn id="3484" idx="1"/>
                <a:endCxn id="3484" idx="5"/>
              </p:cNvCxnSpPr>
              <p:nvPr/>
            </p:nvCxnSpPr>
            <p:spPr>
              <a:xfrm>
                <a:off x="7153721" y="690976"/>
                <a:ext cx="350700" cy="3111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3487" name="Google Shape;3487;p3"/>
              <p:cNvCxnSpPr>
                <a:stCxn id="3484" idx="7"/>
                <a:endCxn id="3484" idx="3"/>
              </p:cNvCxnSpPr>
              <p:nvPr/>
            </p:nvCxnSpPr>
            <p:spPr>
              <a:xfrm flipH="1">
                <a:off x="7153675" y="690976"/>
                <a:ext cx="350700" cy="3111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</p:grpSp>
      <p:sp>
        <p:nvSpPr>
          <p:cNvPr id="3488" name="Google Shape;3488;p3"/>
          <p:cNvSpPr/>
          <p:nvPr/>
        </p:nvSpPr>
        <p:spPr>
          <a:xfrm>
            <a:off x="-3" y="298892"/>
            <a:ext cx="2126700" cy="2126700"/>
          </a:xfrm>
          <a:prstGeom prst="verticalScroll">
            <a:avLst>
              <a:gd name="adj" fmla="val 12500"/>
            </a:avLst>
          </a:prstGeom>
          <a:solidFill>
            <a:srgbClr val="FCE5CD"/>
          </a:solidFill>
          <a:ln w="28575" cap="flat" cmpd="sng">
            <a:solidFill>
              <a:srgbClr val="B45F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700"/>
              <a:t>Elektronische Schalter</a:t>
            </a:r>
            <a:endParaRPr sz="1700"/>
          </a:p>
        </p:txBody>
      </p:sp>
      <p:sp>
        <p:nvSpPr>
          <p:cNvPr id="3489" name="Google Shape;3489;p3"/>
          <p:cNvSpPr txBox="1"/>
          <p:nvPr/>
        </p:nvSpPr>
        <p:spPr>
          <a:xfrm>
            <a:off x="3148345" y="3038855"/>
            <a:ext cx="359100" cy="44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000" b="1">
                <a:solidFill>
                  <a:srgbClr val="FF0000"/>
                </a:solidFill>
              </a:rPr>
              <a:t>1</a:t>
            </a:r>
            <a:endParaRPr sz="2000" b="1">
              <a:solidFill>
                <a:srgbClr val="FF0000"/>
              </a:solidFill>
            </a:endParaRPr>
          </a:p>
        </p:txBody>
      </p:sp>
      <p:sp>
        <p:nvSpPr>
          <p:cNvPr id="3490" name="Google Shape;3490;p3"/>
          <p:cNvSpPr txBox="1"/>
          <p:nvPr/>
        </p:nvSpPr>
        <p:spPr>
          <a:xfrm>
            <a:off x="3507450" y="3038850"/>
            <a:ext cx="1112700" cy="44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900" b="1">
                <a:solidFill>
                  <a:srgbClr val="0000FF"/>
                </a:solidFill>
              </a:rPr>
              <a:t>oder 0</a:t>
            </a:r>
            <a:endParaRPr sz="1900" b="1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5" name="Google Shape;3495;p4"/>
          <p:cNvSpPr txBox="1"/>
          <p:nvPr/>
        </p:nvSpPr>
        <p:spPr>
          <a:xfrm>
            <a:off x="7577000" y="626525"/>
            <a:ext cx="774900" cy="6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de-DE"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D0</a:t>
            </a: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96" name="Google Shape;3496;p4"/>
          <p:cNvSpPr txBox="1"/>
          <p:nvPr/>
        </p:nvSpPr>
        <p:spPr>
          <a:xfrm flipH="1">
            <a:off x="7577000" y="1962277"/>
            <a:ext cx="774900" cy="6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de-DE"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D1</a:t>
            </a: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97" name="Google Shape;3497;p4"/>
          <p:cNvSpPr txBox="1"/>
          <p:nvPr/>
        </p:nvSpPr>
        <p:spPr>
          <a:xfrm>
            <a:off x="7577000" y="3387029"/>
            <a:ext cx="774900" cy="6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de-DE"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D2</a:t>
            </a: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498" name="Google Shape;3498;p4"/>
          <p:cNvCxnSpPr/>
          <p:nvPr/>
        </p:nvCxnSpPr>
        <p:spPr>
          <a:xfrm>
            <a:off x="6492153" y="1406516"/>
            <a:ext cx="300" cy="34995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499" name="Google Shape;3499;p4"/>
          <p:cNvCxnSpPr>
            <a:stCxn id="3500" idx="2"/>
          </p:cNvCxnSpPr>
          <p:nvPr/>
        </p:nvCxnSpPr>
        <p:spPr>
          <a:xfrm>
            <a:off x="6182216" y="1406516"/>
            <a:ext cx="300" cy="34995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501" name="Google Shape;3501;p4"/>
          <p:cNvSpPr txBox="1"/>
          <p:nvPr/>
        </p:nvSpPr>
        <p:spPr>
          <a:xfrm>
            <a:off x="6492150" y="4414954"/>
            <a:ext cx="774900" cy="6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de-DE"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A1</a:t>
            </a: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02" name="Google Shape;3502;p4"/>
          <p:cNvSpPr txBox="1"/>
          <p:nvPr/>
        </p:nvSpPr>
        <p:spPr>
          <a:xfrm>
            <a:off x="5407625" y="4414950"/>
            <a:ext cx="774900" cy="6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de-DE"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A0</a:t>
            </a: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503" name="Google Shape;3503;p4"/>
          <p:cNvGrpSpPr/>
          <p:nvPr/>
        </p:nvGrpSpPr>
        <p:grpSpPr>
          <a:xfrm>
            <a:off x="5562332" y="286650"/>
            <a:ext cx="1239769" cy="1119866"/>
            <a:chOff x="5128100" y="976525"/>
            <a:chExt cx="1904700" cy="1669200"/>
          </a:xfrm>
        </p:grpSpPr>
        <p:sp>
          <p:nvSpPr>
            <p:cNvPr id="3500" name="Google Shape;3500;p4"/>
            <p:cNvSpPr/>
            <p:nvPr/>
          </p:nvSpPr>
          <p:spPr>
            <a:xfrm>
              <a:off x="5128100" y="976525"/>
              <a:ext cx="1904700" cy="1669200"/>
            </a:xfrm>
            <a:prstGeom prst="rect">
              <a:avLst/>
            </a:prstGeom>
            <a:solidFill>
              <a:schemeClr val="lt2"/>
            </a:solidFill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3504" name="Google Shape;3504;p4"/>
            <p:cNvCxnSpPr>
              <a:endCxn id="3505" idx="3"/>
            </p:cNvCxnSpPr>
            <p:nvPr/>
          </p:nvCxnSpPr>
          <p:spPr>
            <a:xfrm rot="10800000">
              <a:off x="5437400" y="1602475"/>
              <a:ext cx="1134300" cy="2127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3506" name="Google Shape;3506;p4"/>
            <p:cNvSpPr/>
            <p:nvPr/>
          </p:nvSpPr>
          <p:spPr>
            <a:xfrm>
              <a:off x="5128100" y="976525"/>
              <a:ext cx="309300" cy="4173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05" name="Google Shape;3505;p4"/>
            <p:cNvSpPr/>
            <p:nvPr/>
          </p:nvSpPr>
          <p:spPr>
            <a:xfrm>
              <a:off x="5128100" y="1393825"/>
              <a:ext cx="309300" cy="4173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07" name="Google Shape;3507;p4"/>
            <p:cNvSpPr/>
            <p:nvPr/>
          </p:nvSpPr>
          <p:spPr>
            <a:xfrm>
              <a:off x="5128100" y="1811125"/>
              <a:ext cx="309300" cy="4173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08" name="Google Shape;3508;p4"/>
            <p:cNvSpPr/>
            <p:nvPr/>
          </p:nvSpPr>
          <p:spPr>
            <a:xfrm>
              <a:off x="5128100" y="2228425"/>
              <a:ext cx="309300" cy="4173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3509" name="Google Shape;3509;p4"/>
            <p:cNvCxnSpPr>
              <a:endCxn id="3506" idx="3"/>
            </p:cNvCxnSpPr>
            <p:nvPr/>
          </p:nvCxnSpPr>
          <p:spPr>
            <a:xfrm rot="10800000">
              <a:off x="5437400" y="1185175"/>
              <a:ext cx="1134300" cy="6279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3510" name="Google Shape;3510;p4"/>
            <p:cNvCxnSpPr>
              <a:endCxn id="3507" idx="3"/>
            </p:cNvCxnSpPr>
            <p:nvPr/>
          </p:nvCxnSpPr>
          <p:spPr>
            <a:xfrm flipH="1">
              <a:off x="5437400" y="1813075"/>
              <a:ext cx="1134300" cy="2067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3511" name="Google Shape;3511;p4"/>
            <p:cNvCxnSpPr/>
            <p:nvPr/>
          </p:nvCxnSpPr>
          <p:spPr>
            <a:xfrm flipH="1">
              <a:off x="5437250" y="1813075"/>
              <a:ext cx="1134000" cy="6222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3512" name="Google Shape;3512;p4"/>
            <p:cNvCxnSpPr>
              <a:stCxn id="3506" idx="3"/>
              <a:endCxn id="3506" idx="1"/>
            </p:cNvCxnSpPr>
            <p:nvPr/>
          </p:nvCxnSpPr>
          <p:spPr>
            <a:xfrm rot="10800000">
              <a:off x="5128100" y="1185175"/>
              <a:ext cx="309300" cy="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oval" w="sm" len="sm"/>
              <a:tailEnd type="oval" w="sm" len="sm"/>
            </a:ln>
          </p:spPr>
        </p:cxnSp>
        <p:cxnSp>
          <p:nvCxnSpPr>
            <p:cNvPr id="3513" name="Google Shape;3513;p4"/>
            <p:cNvCxnSpPr>
              <a:stCxn id="3505" idx="3"/>
              <a:endCxn id="3505" idx="1"/>
            </p:cNvCxnSpPr>
            <p:nvPr/>
          </p:nvCxnSpPr>
          <p:spPr>
            <a:xfrm rot="10800000">
              <a:off x="5128100" y="1602475"/>
              <a:ext cx="309300" cy="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oval" w="sm" len="sm"/>
              <a:tailEnd type="oval" w="sm" len="sm"/>
            </a:ln>
          </p:spPr>
        </p:cxnSp>
        <p:cxnSp>
          <p:nvCxnSpPr>
            <p:cNvPr id="3514" name="Google Shape;3514;p4"/>
            <p:cNvCxnSpPr>
              <a:stCxn id="3507" idx="3"/>
              <a:endCxn id="3507" idx="1"/>
            </p:cNvCxnSpPr>
            <p:nvPr/>
          </p:nvCxnSpPr>
          <p:spPr>
            <a:xfrm rot="10800000">
              <a:off x="5128100" y="2019775"/>
              <a:ext cx="309300" cy="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oval" w="sm" len="sm"/>
              <a:tailEnd type="oval" w="sm" len="sm"/>
            </a:ln>
          </p:spPr>
        </p:cxnSp>
        <p:cxnSp>
          <p:nvCxnSpPr>
            <p:cNvPr id="3515" name="Google Shape;3515;p4"/>
            <p:cNvCxnSpPr>
              <a:stCxn id="3508" idx="3"/>
              <a:endCxn id="3508" idx="1"/>
            </p:cNvCxnSpPr>
            <p:nvPr/>
          </p:nvCxnSpPr>
          <p:spPr>
            <a:xfrm rot="10800000">
              <a:off x="5128100" y="2437075"/>
              <a:ext cx="309300" cy="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oval" w="sm" len="sm"/>
              <a:tailEnd type="oval" w="sm" len="sm"/>
            </a:ln>
          </p:spPr>
        </p:cxnSp>
        <p:cxnSp>
          <p:nvCxnSpPr>
            <p:cNvPr id="3516" name="Google Shape;3516;p4"/>
            <p:cNvCxnSpPr>
              <a:stCxn id="3500" idx="3"/>
              <a:endCxn id="3517" idx="2"/>
            </p:cNvCxnSpPr>
            <p:nvPr/>
          </p:nvCxnSpPr>
          <p:spPr>
            <a:xfrm flipH="1">
              <a:off x="6488900" y="1811125"/>
              <a:ext cx="543900" cy="90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oval" w="med" len="med"/>
              <a:tailEnd type="oval" w="med" len="med"/>
            </a:ln>
          </p:spPr>
        </p:cxnSp>
        <p:sp>
          <p:nvSpPr>
            <p:cNvPr id="3517" name="Google Shape;3517;p4"/>
            <p:cNvSpPr/>
            <p:nvPr/>
          </p:nvSpPr>
          <p:spPr>
            <a:xfrm>
              <a:off x="6489075" y="1747500"/>
              <a:ext cx="144000" cy="144900"/>
            </a:xfrm>
            <a:prstGeom prst="ellipse">
              <a:avLst/>
            </a:prstGeom>
            <a:solidFill>
              <a:schemeClr val="dk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518" name="Google Shape;3518;p4"/>
          <p:cNvGrpSpPr/>
          <p:nvPr/>
        </p:nvGrpSpPr>
        <p:grpSpPr>
          <a:xfrm>
            <a:off x="5562332" y="1662762"/>
            <a:ext cx="1239769" cy="1119866"/>
            <a:chOff x="5128100" y="976525"/>
            <a:chExt cx="1904700" cy="1669200"/>
          </a:xfrm>
        </p:grpSpPr>
        <p:sp>
          <p:nvSpPr>
            <p:cNvPr id="3519" name="Google Shape;3519;p4"/>
            <p:cNvSpPr/>
            <p:nvPr/>
          </p:nvSpPr>
          <p:spPr>
            <a:xfrm>
              <a:off x="5128100" y="976525"/>
              <a:ext cx="1904700" cy="1669200"/>
            </a:xfrm>
            <a:prstGeom prst="rect">
              <a:avLst/>
            </a:prstGeom>
            <a:solidFill>
              <a:schemeClr val="lt2"/>
            </a:solidFill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3520" name="Google Shape;3520;p4"/>
            <p:cNvCxnSpPr>
              <a:endCxn id="3521" idx="3"/>
            </p:cNvCxnSpPr>
            <p:nvPr/>
          </p:nvCxnSpPr>
          <p:spPr>
            <a:xfrm rot="10800000">
              <a:off x="5437400" y="1602475"/>
              <a:ext cx="1134300" cy="2127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3522" name="Google Shape;3522;p4"/>
            <p:cNvSpPr/>
            <p:nvPr/>
          </p:nvSpPr>
          <p:spPr>
            <a:xfrm>
              <a:off x="5128100" y="976525"/>
              <a:ext cx="309300" cy="4173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21" name="Google Shape;3521;p4"/>
            <p:cNvSpPr/>
            <p:nvPr/>
          </p:nvSpPr>
          <p:spPr>
            <a:xfrm>
              <a:off x="5128100" y="1393825"/>
              <a:ext cx="309300" cy="4173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23" name="Google Shape;3523;p4"/>
            <p:cNvSpPr/>
            <p:nvPr/>
          </p:nvSpPr>
          <p:spPr>
            <a:xfrm>
              <a:off x="5128100" y="1811125"/>
              <a:ext cx="309300" cy="4173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24" name="Google Shape;3524;p4"/>
            <p:cNvSpPr/>
            <p:nvPr/>
          </p:nvSpPr>
          <p:spPr>
            <a:xfrm>
              <a:off x="5128100" y="2228425"/>
              <a:ext cx="309300" cy="4173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3525" name="Google Shape;3525;p4"/>
            <p:cNvCxnSpPr>
              <a:endCxn id="3522" idx="3"/>
            </p:cNvCxnSpPr>
            <p:nvPr/>
          </p:nvCxnSpPr>
          <p:spPr>
            <a:xfrm rot="10800000">
              <a:off x="5437400" y="1185175"/>
              <a:ext cx="1134300" cy="6279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3526" name="Google Shape;3526;p4"/>
            <p:cNvCxnSpPr>
              <a:endCxn id="3523" idx="3"/>
            </p:cNvCxnSpPr>
            <p:nvPr/>
          </p:nvCxnSpPr>
          <p:spPr>
            <a:xfrm flipH="1">
              <a:off x="5437400" y="1813075"/>
              <a:ext cx="1134300" cy="2067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3527" name="Google Shape;3527;p4"/>
            <p:cNvCxnSpPr/>
            <p:nvPr/>
          </p:nvCxnSpPr>
          <p:spPr>
            <a:xfrm flipH="1">
              <a:off x="5437250" y="1813075"/>
              <a:ext cx="1134000" cy="6222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3528" name="Google Shape;3528;p4"/>
            <p:cNvCxnSpPr>
              <a:stCxn id="3522" idx="3"/>
              <a:endCxn id="3522" idx="1"/>
            </p:cNvCxnSpPr>
            <p:nvPr/>
          </p:nvCxnSpPr>
          <p:spPr>
            <a:xfrm rot="10800000">
              <a:off x="5128100" y="1185175"/>
              <a:ext cx="309300" cy="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oval" w="sm" len="sm"/>
              <a:tailEnd type="oval" w="sm" len="sm"/>
            </a:ln>
          </p:spPr>
        </p:cxnSp>
        <p:cxnSp>
          <p:nvCxnSpPr>
            <p:cNvPr id="3529" name="Google Shape;3529;p4"/>
            <p:cNvCxnSpPr>
              <a:stCxn id="3521" idx="3"/>
              <a:endCxn id="3521" idx="1"/>
            </p:cNvCxnSpPr>
            <p:nvPr/>
          </p:nvCxnSpPr>
          <p:spPr>
            <a:xfrm rot="10800000">
              <a:off x="5128100" y="1602475"/>
              <a:ext cx="309300" cy="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oval" w="sm" len="sm"/>
              <a:tailEnd type="oval" w="sm" len="sm"/>
            </a:ln>
          </p:spPr>
        </p:cxnSp>
        <p:cxnSp>
          <p:nvCxnSpPr>
            <p:cNvPr id="3530" name="Google Shape;3530;p4"/>
            <p:cNvCxnSpPr>
              <a:stCxn id="3523" idx="3"/>
              <a:endCxn id="3523" idx="1"/>
            </p:cNvCxnSpPr>
            <p:nvPr/>
          </p:nvCxnSpPr>
          <p:spPr>
            <a:xfrm rot="10800000">
              <a:off x="5128100" y="2019775"/>
              <a:ext cx="309300" cy="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oval" w="sm" len="sm"/>
              <a:tailEnd type="oval" w="sm" len="sm"/>
            </a:ln>
          </p:spPr>
        </p:cxnSp>
        <p:cxnSp>
          <p:nvCxnSpPr>
            <p:cNvPr id="3531" name="Google Shape;3531;p4"/>
            <p:cNvCxnSpPr>
              <a:stCxn id="3524" idx="3"/>
              <a:endCxn id="3524" idx="1"/>
            </p:cNvCxnSpPr>
            <p:nvPr/>
          </p:nvCxnSpPr>
          <p:spPr>
            <a:xfrm rot="10800000">
              <a:off x="5128100" y="2437075"/>
              <a:ext cx="309300" cy="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oval" w="sm" len="sm"/>
              <a:tailEnd type="oval" w="sm" len="sm"/>
            </a:ln>
          </p:spPr>
        </p:cxnSp>
        <p:cxnSp>
          <p:nvCxnSpPr>
            <p:cNvPr id="3532" name="Google Shape;3532;p4"/>
            <p:cNvCxnSpPr>
              <a:stCxn id="3519" idx="3"/>
              <a:endCxn id="3533" idx="2"/>
            </p:cNvCxnSpPr>
            <p:nvPr/>
          </p:nvCxnSpPr>
          <p:spPr>
            <a:xfrm flipH="1">
              <a:off x="6488900" y="1811125"/>
              <a:ext cx="543900" cy="90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oval" w="med" len="med"/>
              <a:tailEnd type="oval" w="med" len="med"/>
            </a:ln>
          </p:spPr>
        </p:cxnSp>
        <p:sp>
          <p:nvSpPr>
            <p:cNvPr id="3533" name="Google Shape;3533;p4"/>
            <p:cNvSpPr/>
            <p:nvPr/>
          </p:nvSpPr>
          <p:spPr>
            <a:xfrm>
              <a:off x="6489075" y="1747500"/>
              <a:ext cx="144000" cy="144900"/>
            </a:xfrm>
            <a:prstGeom prst="ellipse">
              <a:avLst/>
            </a:prstGeom>
            <a:solidFill>
              <a:schemeClr val="dk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534" name="Google Shape;3534;p4"/>
          <p:cNvGrpSpPr/>
          <p:nvPr/>
        </p:nvGrpSpPr>
        <p:grpSpPr>
          <a:xfrm>
            <a:off x="5562332" y="3038850"/>
            <a:ext cx="1239769" cy="1119866"/>
            <a:chOff x="5128100" y="976525"/>
            <a:chExt cx="1904700" cy="1669200"/>
          </a:xfrm>
        </p:grpSpPr>
        <p:sp>
          <p:nvSpPr>
            <p:cNvPr id="3535" name="Google Shape;3535;p4"/>
            <p:cNvSpPr/>
            <p:nvPr/>
          </p:nvSpPr>
          <p:spPr>
            <a:xfrm>
              <a:off x="5128100" y="976525"/>
              <a:ext cx="1904700" cy="1669200"/>
            </a:xfrm>
            <a:prstGeom prst="rect">
              <a:avLst/>
            </a:prstGeom>
            <a:solidFill>
              <a:schemeClr val="lt2"/>
            </a:solidFill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3536" name="Google Shape;3536;p4"/>
            <p:cNvCxnSpPr>
              <a:endCxn id="3537" idx="3"/>
            </p:cNvCxnSpPr>
            <p:nvPr/>
          </p:nvCxnSpPr>
          <p:spPr>
            <a:xfrm rot="10800000">
              <a:off x="5437400" y="1602475"/>
              <a:ext cx="1134300" cy="2127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3538" name="Google Shape;3538;p4"/>
            <p:cNvSpPr/>
            <p:nvPr/>
          </p:nvSpPr>
          <p:spPr>
            <a:xfrm>
              <a:off x="5128100" y="976525"/>
              <a:ext cx="309300" cy="4173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37" name="Google Shape;3537;p4"/>
            <p:cNvSpPr/>
            <p:nvPr/>
          </p:nvSpPr>
          <p:spPr>
            <a:xfrm>
              <a:off x="5128100" y="1393825"/>
              <a:ext cx="309300" cy="4173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39" name="Google Shape;3539;p4"/>
            <p:cNvSpPr/>
            <p:nvPr/>
          </p:nvSpPr>
          <p:spPr>
            <a:xfrm>
              <a:off x="5128100" y="1811125"/>
              <a:ext cx="309300" cy="4173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40" name="Google Shape;3540;p4"/>
            <p:cNvSpPr/>
            <p:nvPr/>
          </p:nvSpPr>
          <p:spPr>
            <a:xfrm>
              <a:off x="5128100" y="2228425"/>
              <a:ext cx="309300" cy="4173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3541" name="Google Shape;3541;p4"/>
            <p:cNvCxnSpPr>
              <a:endCxn id="3538" idx="3"/>
            </p:cNvCxnSpPr>
            <p:nvPr/>
          </p:nvCxnSpPr>
          <p:spPr>
            <a:xfrm rot="10800000">
              <a:off x="5437400" y="1185175"/>
              <a:ext cx="1134300" cy="6279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3542" name="Google Shape;3542;p4"/>
            <p:cNvCxnSpPr>
              <a:endCxn id="3539" idx="3"/>
            </p:cNvCxnSpPr>
            <p:nvPr/>
          </p:nvCxnSpPr>
          <p:spPr>
            <a:xfrm flipH="1">
              <a:off x="5437400" y="1813075"/>
              <a:ext cx="1134300" cy="2067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3543" name="Google Shape;3543;p4"/>
            <p:cNvCxnSpPr/>
            <p:nvPr/>
          </p:nvCxnSpPr>
          <p:spPr>
            <a:xfrm flipH="1">
              <a:off x="5437250" y="1813075"/>
              <a:ext cx="1134000" cy="6222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3544" name="Google Shape;3544;p4"/>
            <p:cNvCxnSpPr>
              <a:stCxn id="3538" idx="3"/>
              <a:endCxn id="3538" idx="1"/>
            </p:cNvCxnSpPr>
            <p:nvPr/>
          </p:nvCxnSpPr>
          <p:spPr>
            <a:xfrm rot="10800000">
              <a:off x="5128100" y="1185175"/>
              <a:ext cx="309300" cy="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oval" w="sm" len="sm"/>
              <a:tailEnd type="oval" w="sm" len="sm"/>
            </a:ln>
          </p:spPr>
        </p:cxnSp>
        <p:cxnSp>
          <p:nvCxnSpPr>
            <p:cNvPr id="3545" name="Google Shape;3545;p4"/>
            <p:cNvCxnSpPr>
              <a:stCxn id="3537" idx="3"/>
              <a:endCxn id="3537" idx="1"/>
            </p:cNvCxnSpPr>
            <p:nvPr/>
          </p:nvCxnSpPr>
          <p:spPr>
            <a:xfrm rot="10800000">
              <a:off x="5128100" y="1602475"/>
              <a:ext cx="309300" cy="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oval" w="sm" len="sm"/>
              <a:tailEnd type="oval" w="sm" len="sm"/>
            </a:ln>
          </p:spPr>
        </p:cxnSp>
        <p:cxnSp>
          <p:nvCxnSpPr>
            <p:cNvPr id="3546" name="Google Shape;3546;p4"/>
            <p:cNvCxnSpPr>
              <a:stCxn id="3539" idx="3"/>
              <a:endCxn id="3539" idx="1"/>
            </p:cNvCxnSpPr>
            <p:nvPr/>
          </p:nvCxnSpPr>
          <p:spPr>
            <a:xfrm rot="10800000">
              <a:off x="5128100" y="2019775"/>
              <a:ext cx="309300" cy="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oval" w="sm" len="sm"/>
              <a:tailEnd type="oval" w="sm" len="sm"/>
            </a:ln>
          </p:spPr>
        </p:cxnSp>
        <p:cxnSp>
          <p:nvCxnSpPr>
            <p:cNvPr id="3547" name="Google Shape;3547;p4"/>
            <p:cNvCxnSpPr>
              <a:stCxn id="3540" idx="3"/>
              <a:endCxn id="3540" idx="1"/>
            </p:cNvCxnSpPr>
            <p:nvPr/>
          </p:nvCxnSpPr>
          <p:spPr>
            <a:xfrm rot="10800000">
              <a:off x="5128100" y="2437075"/>
              <a:ext cx="309300" cy="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oval" w="sm" len="sm"/>
              <a:tailEnd type="oval" w="sm" len="sm"/>
            </a:ln>
          </p:spPr>
        </p:cxnSp>
        <p:cxnSp>
          <p:nvCxnSpPr>
            <p:cNvPr id="3548" name="Google Shape;3548;p4"/>
            <p:cNvCxnSpPr>
              <a:stCxn id="3535" idx="3"/>
              <a:endCxn id="3549" idx="2"/>
            </p:cNvCxnSpPr>
            <p:nvPr/>
          </p:nvCxnSpPr>
          <p:spPr>
            <a:xfrm flipH="1">
              <a:off x="6488900" y="1811125"/>
              <a:ext cx="543900" cy="90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oval" w="med" len="med"/>
              <a:tailEnd type="oval" w="med" len="med"/>
            </a:ln>
          </p:spPr>
        </p:cxnSp>
        <p:sp>
          <p:nvSpPr>
            <p:cNvPr id="3549" name="Google Shape;3549;p4"/>
            <p:cNvSpPr/>
            <p:nvPr/>
          </p:nvSpPr>
          <p:spPr>
            <a:xfrm>
              <a:off x="6489075" y="1747500"/>
              <a:ext cx="144000" cy="144900"/>
            </a:xfrm>
            <a:prstGeom prst="ellipse">
              <a:avLst/>
            </a:prstGeom>
            <a:solidFill>
              <a:schemeClr val="dk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550" name="Google Shape;3550;p4"/>
          <p:cNvGrpSpPr/>
          <p:nvPr/>
        </p:nvGrpSpPr>
        <p:grpSpPr>
          <a:xfrm>
            <a:off x="4349132" y="426633"/>
            <a:ext cx="1213200" cy="3731881"/>
            <a:chOff x="4349132" y="426633"/>
            <a:chExt cx="1213200" cy="3731881"/>
          </a:xfrm>
        </p:grpSpPr>
        <p:cxnSp>
          <p:nvCxnSpPr>
            <p:cNvPr id="3551" name="Google Shape;3551;p4"/>
            <p:cNvCxnSpPr/>
            <p:nvPr/>
          </p:nvCxnSpPr>
          <p:spPr>
            <a:xfrm>
              <a:off x="4356300" y="4153115"/>
              <a:ext cx="710100" cy="54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3552" name="Google Shape;3552;p4"/>
            <p:cNvCxnSpPr>
              <a:endCxn id="3506" idx="1"/>
            </p:cNvCxnSpPr>
            <p:nvPr/>
          </p:nvCxnSpPr>
          <p:spPr>
            <a:xfrm rot="10800000" flipH="1">
              <a:off x="4349132" y="426633"/>
              <a:ext cx="1213200" cy="491700"/>
            </a:xfrm>
            <a:prstGeom prst="bentConnector3">
              <a:avLst>
                <a:gd name="adj1" fmla="val 23572"/>
              </a:avLst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3553" name="Google Shape;3553;p4"/>
            <p:cNvCxnSpPr>
              <a:endCxn id="3505" idx="1"/>
            </p:cNvCxnSpPr>
            <p:nvPr/>
          </p:nvCxnSpPr>
          <p:spPr>
            <a:xfrm rot="-5400000">
              <a:off x="4518032" y="973600"/>
              <a:ext cx="1311300" cy="777300"/>
            </a:xfrm>
            <a:prstGeom prst="bentConnector2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3554" name="Google Shape;3554;p4"/>
            <p:cNvCxnSpPr>
              <a:stCxn id="3507" idx="1"/>
            </p:cNvCxnSpPr>
            <p:nvPr/>
          </p:nvCxnSpPr>
          <p:spPr>
            <a:xfrm flipH="1">
              <a:off x="4911032" y="986567"/>
              <a:ext cx="651300" cy="2148600"/>
            </a:xfrm>
            <a:prstGeom prst="bentConnector2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3555" name="Google Shape;3555;p4"/>
            <p:cNvCxnSpPr>
              <a:stCxn id="3508" idx="1"/>
            </p:cNvCxnSpPr>
            <p:nvPr/>
          </p:nvCxnSpPr>
          <p:spPr>
            <a:xfrm flipH="1">
              <a:off x="5057132" y="1266533"/>
              <a:ext cx="505200" cy="2886600"/>
            </a:xfrm>
            <a:prstGeom prst="bentConnector2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3556" name="Google Shape;3556;p4"/>
            <p:cNvCxnSpPr/>
            <p:nvPr/>
          </p:nvCxnSpPr>
          <p:spPr>
            <a:xfrm>
              <a:off x="4355650" y="2018472"/>
              <a:ext cx="431400" cy="39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3557" name="Google Shape;3557;p4"/>
            <p:cNvCxnSpPr/>
            <p:nvPr/>
          </p:nvCxnSpPr>
          <p:spPr>
            <a:xfrm>
              <a:off x="4356300" y="3122522"/>
              <a:ext cx="551400" cy="33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3558" name="Google Shape;3558;p4"/>
          <p:cNvGrpSpPr/>
          <p:nvPr/>
        </p:nvGrpSpPr>
        <p:grpSpPr>
          <a:xfrm>
            <a:off x="2576714" y="286462"/>
            <a:ext cx="1805258" cy="3872276"/>
            <a:chOff x="2576714" y="286462"/>
            <a:chExt cx="1805258" cy="3872276"/>
          </a:xfrm>
        </p:grpSpPr>
        <p:grpSp>
          <p:nvGrpSpPr>
            <p:cNvPr id="3559" name="Google Shape;3559;p4"/>
            <p:cNvGrpSpPr/>
            <p:nvPr/>
          </p:nvGrpSpPr>
          <p:grpSpPr>
            <a:xfrm>
              <a:off x="3174907" y="286644"/>
              <a:ext cx="1207064" cy="3872094"/>
              <a:chOff x="3174827" y="286584"/>
              <a:chExt cx="1207064" cy="4551656"/>
            </a:xfrm>
          </p:grpSpPr>
          <p:grpSp>
            <p:nvGrpSpPr>
              <p:cNvPr id="3560" name="Google Shape;3560;p4"/>
              <p:cNvGrpSpPr/>
              <p:nvPr/>
            </p:nvGrpSpPr>
            <p:grpSpPr>
              <a:xfrm>
                <a:off x="3174827" y="286584"/>
                <a:ext cx="1207053" cy="766154"/>
                <a:chOff x="3240764" y="1384440"/>
                <a:chExt cx="1207053" cy="766154"/>
              </a:xfrm>
            </p:grpSpPr>
            <p:grpSp>
              <p:nvGrpSpPr>
                <p:cNvPr id="3561" name="Google Shape;3561;p4"/>
                <p:cNvGrpSpPr/>
                <p:nvPr/>
              </p:nvGrpSpPr>
              <p:grpSpPr>
                <a:xfrm>
                  <a:off x="3240764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3562" name="Google Shape;3562;p4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563" name="Google Shape;3563;p4"/>
                  <p:cNvCxnSpPr/>
                  <p:nvPr/>
                </p:nvCxnSpPr>
                <p:spPr>
                  <a:xfrm rot="10800000" flipH="1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3564" name="Google Shape;3564;p4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65" name="Google Shape;3565;p4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3566" name="Google Shape;3566;p4"/>
                  <p:cNvCxnSpPr>
                    <a:stCxn id="3565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567" name="Google Shape;3567;p4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568" name="Google Shape;3568;p4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3569" name="Google Shape;3569;p4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3570" name="Google Shape;3570;p4"/>
                <p:cNvGrpSpPr/>
                <p:nvPr/>
              </p:nvGrpSpPr>
              <p:grpSpPr>
                <a:xfrm>
                  <a:off x="3678586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3571" name="Google Shape;3571;p4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572" name="Google Shape;3572;p4"/>
                  <p:cNvCxnSpPr/>
                  <p:nvPr/>
                </p:nvCxnSpPr>
                <p:spPr>
                  <a:xfrm rot="10800000" flipH="1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3573" name="Google Shape;3573;p4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74" name="Google Shape;3574;p4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3575" name="Google Shape;3575;p4"/>
                  <p:cNvCxnSpPr>
                    <a:stCxn id="3574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576" name="Google Shape;3576;p4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577" name="Google Shape;3577;p4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3578" name="Google Shape;3578;p4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3579" name="Google Shape;3579;p4"/>
                <p:cNvGrpSpPr/>
                <p:nvPr/>
              </p:nvGrpSpPr>
              <p:grpSpPr>
                <a:xfrm>
                  <a:off x="4146795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3580" name="Google Shape;3580;p4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581" name="Google Shape;3581;p4"/>
                  <p:cNvCxnSpPr/>
                  <p:nvPr/>
                </p:nvCxnSpPr>
                <p:spPr>
                  <a:xfrm rot="10800000" flipH="1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3582" name="Google Shape;3582;p4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83" name="Google Shape;3583;p4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3584" name="Google Shape;3584;p4"/>
                  <p:cNvCxnSpPr>
                    <a:stCxn id="3583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585" name="Google Shape;3585;p4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586" name="Google Shape;3586;p4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3587" name="Google Shape;3587;p4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3588" name="Google Shape;3588;p4"/>
              <p:cNvGrpSpPr/>
              <p:nvPr/>
            </p:nvGrpSpPr>
            <p:grpSpPr>
              <a:xfrm>
                <a:off x="3174839" y="1569862"/>
                <a:ext cx="1207053" cy="766154"/>
                <a:chOff x="3240764" y="1384440"/>
                <a:chExt cx="1207053" cy="766154"/>
              </a:xfrm>
            </p:grpSpPr>
            <p:grpSp>
              <p:nvGrpSpPr>
                <p:cNvPr id="3589" name="Google Shape;3589;p4"/>
                <p:cNvGrpSpPr/>
                <p:nvPr/>
              </p:nvGrpSpPr>
              <p:grpSpPr>
                <a:xfrm>
                  <a:off x="3240764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3590" name="Google Shape;3590;p4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591" name="Google Shape;3591;p4"/>
                  <p:cNvCxnSpPr/>
                  <p:nvPr/>
                </p:nvCxnSpPr>
                <p:spPr>
                  <a:xfrm rot="10800000" flipH="1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3592" name="Google Shape;3592;p4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93" name="Google Shape;3593;p4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3594" name="Google Shape;3594;p4"/>
                  <p:cNvCxnSpPr>
                    <a:stCxn id="3593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595" name="Google Shape;3595;p4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596" name="Google Shape;3596;p4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3597" name="Google Shape;3597;p4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3598" name="Google Shape;3598;p4"/>
                <p:cNvGrpSpPr/>
                <p:nvPr/>
              </p:nvGrpSpPr>
              <p:grpSpPr>
                <a:xfrm>
                  <a:off x="3678586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3599" name="Google Shape;3599;p4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600" name="Google Shape;3600;p4"/>
                  <p:cNvCxnSpPr/>
                  <p:nvPr/>
                </p:nvCxnSpPr>
                <p:spPr>
                  <a:xfrm rot="10800000" flipH="1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3601" name="Google Shape;3601;p4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602" name="Google Shape;3602;p4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3603" name="Google Shape;3603;p4"/>
                  <p:cNvCxnSpPr>
                    <a:stCxn id="3602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604" name="Google Shape;3604;p4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605" name="Google Shape;3605;p4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3606" name="Google Shape;3606;p4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3607" name="Google Shape;3607;p4"/>
                <p:cNvGrpSpPr/>
                <p:nvPr/>
              </p:nvGrpSpPr>
              <p:grpSpPr>
                <a:xfrm>
                  <a:off x="4146795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3608" name="Google Shape;3608;p4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609" name="Google Shape;3609;p4"/>
                  <p:cNvCxnSpPr/>
                  <p:nvPr/>
                </p:nvCxnSpPr>
                <p:spPr>
                  <a:xfrm rot="10800000" flipH="1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3610" name="Google Shape;3610;p4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611" name="Google Shape;3611;p4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3612" name="Google Shape;3612;p4"/>
                  <p:cNvCxnSpPr>
                    <a:stCxn id="3611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613" name="Google Shape;3613;p4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614" name="Google Shape;3614;p4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3615" name="Google Shape;3615;p4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3616" name="Google Shape;3616;p4"/>
              <p:cNvGrpSpPr/>
              <p:nvPr/>
            </p:nvGrpSpPr>
            <p:grpSpPr>
              <a:xfrm>
                <a:off x="3174839" y="2853140"/>
                <a:ext cx="1207053" cy="766154"/>
                <a:chOff x="3240764" y="1384440"/>
                <a:chExt cx="1207053" cy="766154"/>
              </a:xfrm>
            </p:grpSpPr>
            <p:grpSp>
              <p:nvGrpSpPr>
                <p:cNvPr id="3617" name="Google Shape;3617;p4"/>
                <p:cNvGrpSpPr/>
                <p:nvPr/>
              </p:nvGrpSpPr>
              <p:grpSpPr>
                <a:xfrm>
                  <a:off x="3240764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3618" name="Google Shape;3618;p4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619" name="Google Shape;3619;p4"/>
                  <p:cNvCxnSpPr/>
                  <p:nvPr/>
                </p:nvCxnSpPr>
                <p:spPr>
                  <a:xfrm rot="10800000" flipH="1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3620" name="Google Shape;3620;p4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621" name="Google Shape;3621;p4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3622" name="Google Shape;3622;p4"/>
                  <p:cNvCxnSpPr>
                    <a:stCxn id="3621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623" name="Google Shape;3623;p4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624" name="Google Shape;3624;p4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3625" name="Google Shape;3625;p4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3626" name="Google Shape;3626;p4"/>
                <p:cNvGrpSpPr/>
                <p:nvPr/>
              </p:nvGrpSpPr>
              <p:grpSpPr>
                <a:xfrm>
                  <a:off x="3678586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3627" name="Google Shape;3627;p4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628" name="Google Shape;3628;p4"/>
                  <p:cNvCxnSpPr/>
                  <p:nvPr/>
                </p:nvCxnSpPr>
                <p:spPr>
                  <a:xfrm rot="10800000" flipH="1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3629" name="Google Shape;3629;p4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630" name="Google Shape;3630;p4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3631" name="Google Shape;3631;p4"/>
                  <p:cNvCxnSpPr>
                    <a:stCxn id="3630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632" name="Google Shape;3632;p4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633" name="Google Shape;3633;p4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3634" name="Google Shape;3634;p4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3635" name="Google Shape;3635;p4"/>
                <p:cNvGrpSpPr/>
                <p:nvPr/>
              </p:nvGrpSpPr>
              <p:grpSpPr>
                <a:xfrm>
                  <a:off x="4146795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3636" name="Google Shape;3636;p4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637" name="Google Shape;3637;p4"/>
                  <p:cNvCxnSpPr/>
                  <p:nvPr/>
                </p:nvCxnSpPr>
                <p:spPr>
                  <a:xfrm rot="10800000" flipH="1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3638" name="Google Shape;3638;p4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639" name="Google Shape;3639;p4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3640" name="Google Shape;3640;p4"/>
                  <p:cNvCxnSpPr>
                    <a:stCxn id="3639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641" name="Google Shape;3641;p4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642" name="Google Shape;3642;p4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3643" name="Google Shape;3643;p4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3644" name="Google Shape;3644;p4"/>
              <p:cNvGrpSpPr/>
              <p:nvPr/>
            </p:nvGrpSpPr>
            <p:grpSpPr>
              <a:xfrm>
                <a:off x="3174837" y="4072086"/>
                <a:ext cx="1207053" cy="766154"/>
                <a:chOff x="3240764" y="1384440"/>
                <a:chExt cx="1207053" cy="766154"/>
              </a:xfrm>
            </p:grpSpPr>
            <p:grpSp>
              <p:nvGrpSpPr>
                <p:cNvPr id="3645" name="Google Shape;3645;p4"/>
                <p:cNvGrpSpPr/>
                <p:nvPr/>
              </p:nvGrpSpPr>
              <p:grpSpPr>
                <a:xfrm>
                  <a:off x="3240764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3646" name="Google Shape;3646;p4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647" name="Google Shape;3647;p4"/>
                  <p:cNvCxnSpPr/>
                  <p:nvPr/>
                </p:nvCxnSpPr>
                <p:spPr>
                  <a:xfrm rot="10800000" flipH="1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3648" name="Google Shape;3648;p4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649" name="Google Shape;3649;p4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3650" name="Google Shape;3650;p4"/>
                  <p:cNvCxnSpPr>
                    <a:stCxn id="3649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651" name="Google Shape;3651;p4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652" name="Google Shape;3652;p4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3653" name="Google Shape;3653;p4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3654" name="Google Shape;3654;p4"/>
                <p:cNvGrpSpPr/>
                <p:nvPr/>
              </p:nvGrpSpPr>
              <p:grpSpPr>
                <a:xfrm>
                  <a:off x="3678586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3655" name="Google Shape;3655;p4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656" name="Google Shape;3656;p4"/>
                  <p:cNvCxnSpPr/>
                  <p:nvPr/>
                </p:nvCxnSpPr>
                <p:spPr>
                  <a:xfrm rot="10800000" flipH="1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3657" name="Google Shape;3657;p4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658" name="Google Shape;3658;p4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3659" name="Google Shape;3659;p4"/>
                  <p:cNvCxnSpPr>
                    <a:stCxn id="3658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660" name="Google Shape;3660;p4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661" name="Google Shape;3661;p4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3662" name="Google Shape;3662;p4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3663" name="Google Shape;3663;p4"/>
                <p:cNvGrpSpPr/>
                <p:nvPr/>
              </p:nvGrpSpPr>
              <p:grpSpPr>
                <a:xfrm>
                  <a:off x="4146795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3664" name="Google Shape;3664;p4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665" name="Google Shape;3665;p4"/>
                  <p:cNvCxnSpPr/>
                  <p:nvPr/>
                </p:nvCxnSpPr>
                <p:spPr>
                  <a:xfrm rot="10800000" flipH="1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3666" name="Google Shape;3666;p4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667" name="Google Shape;3667;p4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3668" name="Google Shape;3668;p4"/>
                  <p:cNvCxnSpPr>
                    <a:stCxn id="3667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669" name="Google Shape;3669;p4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670" name="Google Shape;3670;p4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3671" name="Google Shape;3671;p4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3672" name="Google Shape;3672;p4"/>
            <p:cNvGrpSpPr/>
            <p:nvPr/>
          </p:nvGrpSpPr>
          <p:grpSpPr>
            <a:xfrm>
              <a:off x="2576714" y="286462"/>
              <a:ext cx="1580700" cy="486485"/>
              <a:chOff x="2850220" y="286462"/>
              <a:chExt cx="1580700" cy="486485"/>
            </a:xfrm>
          </p:grpSpPr>
          <p:cxnSp>
            <p:nvCxnSpPr>
              <p:cNvPr id="3673" name="Google Shape;3673;p4"/>
              <p:cNvCxnSpPr/>
              <p:nvPr/>
            </p:nvCxnSpPr>
            <p:spPr>
              <a:xfrm>
                <a:off x="2850220" y="286462"/>
                <a:ext cx="1580700" cy="45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3674" name="Google Shape;3674;p4"/>
              <p:cNvCxnSpPr/>
              <p:nvPr/>
            </p:nvCxnSpPr>
            <p:spPr>
              <a:xfrm>
                <a:off x="2850220" y="768447"/>
                <a:ext cx="1580700" cy="45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3675" name="Google Shape;3675;p4"/>
            <p:cNvGrpSpPr/>
            <p:nvPr/>
          </p:nvGrpSpPr>
          <p:grpSpPr>
            <a:xfrm>
              <a:off x="2614371" y="1371592"/>
              <a:ext cx="1580700" cy="486485"/>
              <a:chOff x="2850220" y="286462"/>
              <a:chExt cx="1580700" cy="486485"/>
            </a:xfrm>
          </p:grpSpPr>
          <p:cxnSp>
            <p:nvCxnSpPr>
              <p:cNvPr id="3676" name="Google Shape;3676;p4"/>
              <p:cNvCxnSpPr/>
              <p:nvPr/>
            </p:nvCxnSpPr>
            <p:spPr>
              <a:xfrm>
                <a:off x="2850220" y="286462"/>
                <a:ext cx="1580700" cy="45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3677" name="Google Shape;3677;p4"/>
              <p:cNvCxnSpPr/>
              <p:nvPr/>
            </p:nvCxnSpPr>
            <p:spPr>
              <a:xfrm>
                <a:off x="2850220" y="768447"/>
                <a:ext cx="1580700" cy="45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3678" name="Google Shape;3678;p4"/>
            <p:cNvGrpSpPr/>
            <p:nvPr/>
          </p:nvGrpSpPr>
          <p:grpSpPr>
            <a:xfrm>
              <a:off x="2614370" y="2456737"/>
              <a:ext cx="1580700" cy="486485"/>
              <a:chOff x="2850220" y="286462"/>
              <a:chExt cx="1580700" cy="486485"/>
            </a:xfrm>
          </p:grpSpPr>
          <p:cxnSp>
            <p:nvCxnSpPr>
              <p:cNvPr id="3679" name="Google Shape;3679;p4"/>
              <p:cNvCxnSpPr/>
              <p:nvPr/>
            </p:nvCxnSpPr>
            <p:spPr>
              <a:xfrm>
                <a:off x="2850220" y="286462"/>
                <a:ext cx="1580700" cy="45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3680" name="Google Shape;3680;p4"/>
              <p:cNvCxnSpPr/>
              <p:nvPr/>
            </p:nvCxnSpPr>
            <p:spPr>
              <a:xfrm>
                <a:off x="2850220" y="768447"/>
                <a:ext cx="1580700" cy="45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3681" name="Google Shape;3681;p4"/>
            <p:cNvGrpSpPr/>
            <p:nvPr/>
          </p:nvGrpSpPr>
          <p:grpSpPr>
            <a:xfrm>
              <a:off x="2576736" y="3490682"/>
              <a:ext cx="1580700" cy="486485"/>
              <a:chOff x="2850220" y="286462"/>
              <a:chExt cx="1580700" cy="486485"/>
            </a:xfrm>
          </p:grpSpPr>
          <p:cxnSp>
            <p:nvCxnSpPr>
              <p:cNvPr id="3682" name="Google Shape;3682;p4"/>
              <p:cNvCxnSpPr/>
              <p:nvPr/>
            </p:nvCxnSpPr>
            <p:spPr>
              <a:xfrm>
                <a:off x="2850220" y="286462"/>
                <a:ext cx="1580700" cy="45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3683" name="Google Shape;3683;p4"/>
              <p:cNvCxnSpPr/>
              <p:nvPr/>
            </p:nvCxnSpPr>
            <p:spPr>
              <a:xfrm>
                <a:off x="2850220" y="768447"/>
                <a:ext cx="1580700" cy="45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</p:grpSp>
      <p:sp>
        <p:nvSpPr>
          <p:cNvPr id="3684" name="Google Shape;3684;p4"/>
          <p:cNvSpPr txBox="1"/>
          <p:nvPr/>
        </p:nvSpPr>
        <p:spPr>
          <a:xfrm>
            <a:off x="2340950" y="48375"/>
            <a:ext cx="235800" cy="44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85" name="Google Shape;3685;p4"/>
          <p:cNvSpPr txBox="1"/>
          <p:nvPr/>
        </p:nvSpPr>
        <p:spPr>
          <a:xfrm>
            <a:off x="2390174" y="1142200"/>
            <a:ext cx="286500" cy="44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86" name="Google Shape;3686;p4"/>
          <p:cNvSpPr txBox="1"/>
          <p:nvPr/>
        </p:nvSpPr>
        <p:spPr>
          <a:xfrm>
            <a:off x="2359350" y="2236029"/>
            <a:ext cx="286500" cy="44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87" name="Google Shape;3687;p4"/>
          <p:cNvSpPr txBox="1"/>
          <p:nvPr/>
        </p:nvSpPr>
        <p:spPr>
          <a:xfrm>
            <a:off x="2323050" y="3275228"/>
            <a:ext cx="359100" cy="44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88" name="Google Shape;3688;p4"/>
          <p:cNvSpPr txBox="1"/>
          <p:nvPr/>
        </p:nvSpPr>
        <p:spPr>
          <a:xfrm>
            <a:off x="2359350" y="553554"/>
            <a:ext cx="286500" cy="44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89" name="Google Shape;3689;p4"/>
          <p:cNvSpPr txBox="1"/>
          <p:nvPr/>
        </p:nvSpPr>
        <p:spPr>
          <a:xfrm>
            <a:off x="2390175" y="1631722"/>
            <a:ext cx="286500" cy="44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90" name="Google Shape;3690;p4"/>
          <p:cNvSpPr txBox="1"/>
          <p:nvPr/>
        </p:nvSpPr>
        <p:spPr>
          <a:xfrm>
            <a:off x="2359350" y="2709895"/>
            <a:ext cx="286500" cy="44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91" name="Google Shape;3691;p4"/>
          <p:cNvSpPr txBox="1"/>
          <p:nvPr/>
        </p:nvSpPr>
        <p:spPr>
          <a:xfrm>
            <a:off x="2315589" y="3749356"/>
            <a:ext cx="286500" cy="44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692" name="Google Shape;3692;p4"/>
          <p:cNvGrpSpPr/>
          <p:nvPr/>
        </p:nvGrpSpPr>
        <p:grpSpPr>
          <a:xfrm>
            <a:off x="6802088" y="626525"/>
            <a:ext cx="774910" cy="3192315"/>
            <a:chOff x="6802088" y="626525"/>
            <a:chExt cx="774910" cy="3192315"/>
          </a:xfrm>
        </p:grpSpPr>
        <p:grpSp>
          <p:nvGrpSpPr>
            <p:cNvPr id="3693" name="Google Shape;3693;p4"/>
            <p:cNvGrpSpPr/>
            <p:nvPr/>
          </p:nvGrpSpPr>
          <p:grpSpPr>
            <a:xfrm>
              <a:off x="6802101" y="626525"/>
              <a:ext cx="774897" cy="440100"/>
              <a:chOff x="6802101" y="626525"/>
              <a:chExt cx="774897" cy="440100"/>
            </a:xfrm>
          </p:grpSpPr>
          <p:sp>
            <p:nvSpPr>
              <p:cNvPr id="3694" name="Google Shape;3694;p4"/>
              <p:cNvSpPr/>
              <p:nvPr/>
            </p:nvSpPr>
            <p:spPr>
              <a:xfrm>
                <a:off x="7081098" y="626525"/>
                <a:ext cx="495900" cy="440100"/>
              </a:xfrm>
              <a:prstGeom prst="ellipse">
                <a:avLst/>
              </a:prstGeom>
              <a:solidFill>
                <a:schemeClr val="lt2"/>
              </a:solidFill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3695" name="Google Shape;3695;p4"/>
              <p:cNvCxnSpPr>
                <a:stCxn id="3500" idx="3"/>
                <a:endCxn id="3694" idx="2"/>
              </p:cNvCxnSpPr>
              <p:nvPr/>
            </p:nvCxnSpPr>
            <p:spPr>
              <a:xfrm>
                <a:off x="6802101" y="846583"/>
                <a:ext cx="279000" cy="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3696" name="Google Shape;3696;p4"/>
              <p:cNvCxnSpPr>
                <a:stCxn id="3694" idx="1"/>
                <a:endCxn id="3694" idx="5"/>
              </p:cNvCxnSpPr>
              <p:nvPr/>
            </p:nvCxnSpPr>
            <p:spPr>
              <a:xfrm>
                <a:off x="7153721" y="690976"/>
                <a:ext cx="350700" cy="3111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3697" name="Google Shape;3697;p4"/>
              <p:cNvCxnSpPr>
                <a:stCxn id="3694" idx="7"/>
                <a:endCxn id="3694" idx="3"/>
              </p:cNvCxnSpPr>
              <p:nvPr/>
            </p:nvCxnSpPr>
            <p:spPr>
              <a:xfrm flipH="1">
                <a:off x="7153675" y="690976"/>
                <a:ext cx="350700" cy="3111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3698" name="Google Shape;3698;p4"/>
            <p:cNvGrpSpPr/>
            <p:nvPr/>
          </p:nvGrpSpPr>
          <p:grpSpPr>
            <a:xfrm>
              <a:off x="6802098" y="2002550"/>
              <a:ext cx="774900" cy="440100"/>
              <a:chOff x="6802098" y="626525"/>
              <a:chExt cx="774900" cy="440100"/>
            </a:xfrm>
          </p:grpSpPr>
          <p:sp>
            <p:nvSpPr>
              <p:cNvPr id="3699" name="Google Shape;3699;p4"/>
              <p:cNvSpPr/>
              <p:nvPr/>
            </p:nvSpPr>
            <p:spPr>
              <a:xfrm>
                <a:off x="7081098" y="626525"/>
                <a:ext cx="495900" cy="440100"/>
              </a:xfrm>
              <a:prstGeom prst="ellipse">
                <a:avLst/>
              </a:prstGeom>
              <a:solidFill>
                <a:schemeClr val="lt2"/>
              </a:solidFill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3700" name="Google Shape;3700;p4"/>
              <p:cNvCxnSpPr>
                <a:endCxn id="3699" idx="2"/>
              </p:cNvCxnSpPr>
              <p:nvPr/>
            </p:nvCxnSpPr>
            <p:spPr>
              <a:xfrm>
                <a:off x="6802098" y="846575"/>
                <a:ext cx="279000" cy="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3701" name="Google Shape;3701;p4"/>
              <p:cNvCxnSpPr>
                <a:stCxn id="3699" idx="1"/>
                <a:endCxn id="3699" idx="5"/>
              </p:cNvCxnSpPr>
              <p:nvPr/>
            </p:nvCxnSpPr>
            <p:spPr>
              <a:xfrm>
                <a:off x="7153721" y="690976"/>
                <a:ext cx="350700" cy="3111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3702" name="Google Shape;3702;p4"/>
              <p:cNvCxnSpPr>
                <a:stCxn id="3699" idx="7"/>
                <a:endCxn id="3699" idx="3"/>
              </p:cNvCxnSpPr>
              <p:nvPr/>
            </p:nvCxnSpPr>
            <p:spPr>
              <a:xfrm flipH="1">
                <a:off x="7153675" y="690976"/>
                <a:ext cx="350700" cy="3111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3703" name="Google Shape;3703;p4"/>
            <p:cNvGrpSpPr/>
            <p:nvPr/>
          </p:nvGrpSpPr>
          <p:grpSpPr>
            <a:xfrm>
              <a:off x="6802088" y="3378740"/>
              <a:ext cx="774900" cy="440100"/>
              <a:chOff x="6802098" y="626525"/>
              <a:chExt cx="774900" cy="440100"/>
            </a:xfrm>
          </p:grpSpPr>
          <p:sp>
            <p:nvSpPr>
              <p:cNvPr id="3704" name="Google Shape;3704;p4"/>
              <p:cNvSpPr/>
              <p:nvPr/>
            </p:nvSpPr>
            <p:spPr>
              <a:xfrm>
                <a:off x="7081098" y="626525"/>
                <a:ext cx="495900" cy="440100"/>
              </a:xfrm>
              <a:prstGeom prst="ellipse">
                <a:avLst/>
              </a:prstGeom>
              <a:solidFill>
                <a:schemeClr val="lt2"/>
              </a:solidFill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3705" name="Google Shape;3705;p4"/>
              <p:cNvCxnSpPr>
                <a:endCxn id="3704" idx="2"/>
              </p:cNvCxnSpPr>
              <p:nvPr/>
            </p:nvCxnSpPr>
            <p:spPr>
              <a:xfrm>
                <a:off x="6802098" y="846575"/>
                <a:ext cx="279000" cy="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3706" name="Google Shape;3706;p4"/>
              <p:cNvCxnSpPr>
                <a:stCxn id="3704" idx="1"/>
                <a:endCxn id="3704" idx="5"/>
              </p:cNvCxnSpPr>
              <p:nvPr/>
            </p:nvCxnSpPr>
            <p:spPr>
              <a:xfrm>
                <a:off x="7153721" y="690976"/>
                <a:ext cx="350700" cy="3111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3707" name="Google Shape;3707;p4"/>
              <p:cNvCxnSpPr>
                <a:stCxn id="3704" idx="7"/>
                <a:endCxn id="3704" idx="3"/>
              </p:cNvCxnSpPr>
              <p:nvPr/>
            </p:nvCxnSpPr>
            <p:spPr>
              <a:xfrm flipH="1">
                <a:off x="7153675" y="690976"/>
                <a:ext cx="350700" cy="3111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</p:grpSp>
      <p:sp>
        <p:nvSpPr>
          <p:cNvPr id="3708" name="Google Shape;3708;p4"/>
          <p:cNvSpPr/>
          <p:nvPr/>
        </p:nvSpPr>
        <p:spPr>
          <a:xfrm>
            <a:off x="49650" y="342399"/>
            <a:ext cx="2340600" cy="2440200"/>
          </a:xfrm>
          <a:prstGeom prst="wedgeRoundRectCallout">
            <a:avLst>
              <a:gd name="adj1" fmla="val 67804"/>
              <a:gd name="adj2" fmla="val -37086"/>
              <a:gd name="adj3" fmla="val 0"/>
            </a:avLst>
          </a:prstGeom>
          <a:solidFill>
            <a:srgbClr val="FFF2CC"/>
          </a:solidFill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000"/>
              <a:t>8 Schalter (nur 3 gezeichnet) bilden 1 Byte im ROM (Codespeicher)</a:t>
            </a:r>
            <a:endParaRPr sz="20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3" name="Google Shape;3713;p5"/>
          <p:cNvSpPr txBox="1"/>
          <p:nvPr/>
        </p:nvSpPr>
        <p:spPr>
          <a:xfrm>
            <a:off x="7577000" y="626525"/>
            <a:ext cx="774900" cy="6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de-DE"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D0</a:t>
            </a: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14" name="Google Shape;3714;p5"/>
          <p:cNvSpPr txBox="1"/>
          <p:nvPr/>
        </p:nvSpPr>
        <p:spPr>
          <a:xfrm flipH="1">
            <a:off x="7577000" y="1962277"/>
            <a:ext cx="774900" cy="6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de-DE"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D1</a:t>
            </a: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15" name="Google Shape;3715;p5"/>
          <p:cNvSpPr txBox="1"/>
          <p:nvPr/>
        </p:nvSpPr>
        <p:spPr>
          <a:xfrm>
            <a:off x="7577000" y="3387029"/>
            <a:ext cx="774900" cy="6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de-DE"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D2</a:t>
            </a: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716" name="Google Shape;3716;p5"/>
          <p:cNvCxnSpPr/>
          <p:nvPr/>
        </p:nvCxnSpPr>
        <p:spPr>
          <a:xfrm>
            <a:off x="6492153" y="1406516"/>
            <a:ext cx="300" cy="34995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717" name="Google Shape;3717;p5"/>
          <p:cNvCxnSpPr>
            <a:stCxn id="3718" idx="2"/>
          </p:cNvCxnSpPr>
          <p:nvPr/>
        </p:nvCxnSpPr>
        <p:spPr>
          <a:xfrm>
            <a:off x="6182216" y="1406516"/>
            <a:ext cx="300" cy="34995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719" name="Google Shape;3719;p5"/>
          <p:cNvSpPr txBox="1"/>
          <p:nvPr/>
        </p:nvSpPr>
        <p:spPr>
          <a:xfrm>
            <a:off x="6492150" y="4414954"/>
            <a:ext cx="774900" cy="6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de-DE"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A1</a:t>
            </a: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20" name="Google Shape;3720;p5"/>
          <p:cNvSpPr txBox="1"/>
          <p:nvPr/>
        </p:nvSpPr>
        <p:spPr>
          <a:xfrm>
            <a:off x="5407625" y="4414950"/>
            <a:ext cx="774900" cy="6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de-DE"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A0</a:t>
            </a: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721" name="Google Shape;3721;p5"/>
          <p:cNvGrpSpPr/>
          <p:nvPr/>
        </p:nvGrpSpPr>
        <p:grpSpPr>
          <a:xfrm>
            <a:off x="5562332" y="286650"/>
            <a:ext cx="1239769" cy="1119866"/>
            <a:chOff x="5128100" y="976525"/>
            <a:chExt cx="1904700" cy="1669200"/>
          </a:xfrm>
        </p:grpSpPr>
        <p:sp>
          <p:nvSpPr>
            <p:cNvPr id="3718" name="Google Shape;3718;p5"/>
            <p:cNvSpPr/>
            <p:nvPr/>
          </p:nvSpPr>
          <p:spPr>
            <a:xfrm>
              <a:off x="5128100" y="976525"/>
              <a:ext cx="1904700" cy="1669200"/>
            </a:xfrm>
            <a:prstGeom prst="rect">
              <a:avLst/>
            </a:prstGeom>
            <a:solidFill>
              <a:schemeClr val="lt2"/>
            </a:solidFill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3722" name="Google Shape;3722;p5"/>
            <p:cNvCxnSpPr>
              <a:endCxn id="3723" idx="3"/>
            </p:cNvCxnSpPr>
            <p:nvPr/>
          </p:nvCxnSpPr>
          <p:spPr>
            <a:xfrm rot="10800000">
              <a:off x="5437400" y="1602475"/>
              <a:ext cx="1134300" cy="2127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3724" name="Google Shape;3724;p5"/>
            <p:cNvSpPr/>
            <p:nvPr/>
          </p:nvSpPr>
          <p:spPr>
            <a:xfrm>
              <a:off x="5128100" y="976525"/>
              <a:ext cx="309300" cy="4173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23" name="Google Shape;3723;p5"/>
            <p:cNvSpPr/>
            <p:nvPr/>
          </p:nvSpPr>
          <p:spPr>
            <a:xfrm>
              <a:off x="5128100" y="1393825"/>
              <a:ext cx="309300" cy="4173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25" name="Google Shape;3725;p5"/>
            <p:cNvSpPr/>
            <p:nvPr/>
          </p:nvSpPr>
          <p:spPr>
            <a:xfrm>
              <a:off x="5128100" y="1811125"/>
              <a:ext cx="309300" cy="4173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26" name="Google Shape;3726;p5"/>
            <p:cNvSpPr/>
            <p:nvPr/>
          </p:nvSpPr>
          <p:spPr>
            <a:xfrm>
              <a:off x="5128100" y="2228425"/>
              <a:ext cx="309300" cy="4173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3727" name="Google Shape;3727;p5"/>
            <p:cNvCxnSpPr>
              <a:endCxn id="3724" idx="3"/>
            </p:cNvCxnSpPr>
            <p:nvPr/>
          </p:nvCxnSpPr>
          <p:spPr>
            <a:xfrm rot="10800000">
              <a:off x="5437400" y="1185175"/>
              <a:ext cx="1134300" cy="6279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3728" name="Google Shape;3728;p5"/>
            <p:cNvCxnSpPr>
              <a:endCxn id="3725" idx="3"/>
            </p:cNvCxnSpPr>
            <p:nvPr/>
          </p:nvCxnSpPr>
          <p:spPr>
            <a:xfrm flipH="1">
              <a:off x="5437400" y="1813075"/>
              <a:ext cx="1134300" cy="2067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3729" name="Google Shape;3729;p5"/>
            <p:cNvCxnSpPr/>
            <p:nvPr/>
          </p:nvCxnSpPr>
          <p:spPr>
            <a:xfrm flipH="1">
              <a:off x="5437250" y="1813075"/>
              <a:ext cx="1134000" cy="6222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3730" name="Google Shape;3730;p5"/>
            <p:cNvCxnSpPr>
              <a:stCxn id="3724" idx="3"/>
              <a:endCxn id="3724" idx="1"/>
            </p:cNvCxnSpPr>
            <p:nvPr/>
          </p:nvCxnSpPr>
          <p:spPr>
            <a:xfrm rot="10800000">
              <a:off x="5128100" y="1185175"/>
              <a:ext cx="309300" cy="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oval" w="sm" len="sm"/>
              <a:tailEnd type="oval" w="sm" len="sm"/>
            </a:ln>
          </p:spPr>
        </p:cxnSp>
        <p:cxnSp>
          <p:nvCxnSpPr>
            <p:cNvPr id="3731" name="Google Shape;3731;p5"/>
            <p:cNvCxnSpPr>
              <a:stCxn id="3723" idx="3"/>
              <a:endCxn id="3723" idx="1"/>
            </p:cNvCxnSpPr>
            <p:nvPr/>
          </p:nvCxnSpPr>
          <p:spPr>
            <a:xfrm rot="10800000">
              <a:off x="5128100" y="1602475"/>
              <a:ext cx="309300" cy="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oval" w="sm" len="sm"/>
              <a:tailEnd type="oval" w="sm" len="sm"/>
            </a:ln>
          </p:spPr>
        </p:cxnSp>
        <p:cxnSp>
          <p:nvCxnSpPr>
            <p:cNvPr id="3732" name="Google Shape;3732;p5"/>
            <p:cNvCxnSpPr>
              <a:stCxn id="3725" idx="3"/>
              <a:endCxn id="3725" idx="1"/>
            </p:cNvCxnSpPr>
            <p:nvPr/>
          </p:nvCxnSpPr>
          <p:spPr>
            <a:xfrm rot="10800000">
              <a:off x="5128100" y="2019775"/>
              <a:ext cx="309300" cy="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oval" w="sm" len="sm"/>
              <a:tailEnd type="oval" w="sm" len="sm"/>
            </a:ln>
          </p:spPr>
        </p:cxnSp>
        <p:cxnSp>
          <p:nvCxnSpPr>
            <p:cNvPr id="3733" name="Google Shape;3733;p5"/>
            <p:cNvCxnSpPr>
              <a:stCxn id="3726" idx="3"/>
              <a:endCxn id="3726" idx="1"/>
            </p:cNvCxnSpPr>
            <p:nvPr/>
          </p:nvCxnSpPr>
          <p:spPr>
            <a:xfrm rot="10800000">
              <a:off x="5128100" y="2437075"/>
              <a:ext cx="309300" cy="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oval" w="sm" len="sm"/>
              <a:tailEnd type="oval" w="sm" len="sm"/>
            </a:ln>
          </p:spPr>
        </p:cxnSp>
        <p:cxnSp>
          <p:nvCxnSpPr>
            <p:cNvPr id="3734" name="Google Shape;3734;p5"/>
            <p:cNvCxnSpPr>
              <a:stCxn id="3718" idx="3"/>
              <a:endCxn id="3735" idx="2"/>
            </p:cNvCxnSpPr>
            <p:nvPr/>
          </p:nvCxnSpPr>
          <p:spPr>
            <a:xfrm flipH="1">
              <a:off x="6488900" y="1811125"/>
              <a:ext cx="543900" cy="90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oval" w="med" len="med"/>
              <a:tailEnd type="oval" w="med" len="med"/>
            </a:ln>
          </p:spPr>
        </p:cxnSp>
        <p:sp>
          <p:nvSpPr>
            <p:cNvPr id="3735" name="Google Shape;3735;p5"/>
            <p:cNvSpPr/>
            <p:nvPr/>
          </p:nvSpPr>
          <p:spPr>
            <a:xfrm>
              <a:off x="6489075" y="1747500"/>
              <a:ext cx="144000" cy="144900"/>
            </a:xfrm>
            <a:prstGeom prst="ellipse">
              <a:avLst/>
            </a:prstGeom>
            <a:solidFill>
              <a:schemeClr val="dk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736" name="Google Shape;3736;p5"/>
          <p:cNvGrpSpPr/>
          <p:nvPr/>
        </p:nvGrpSpPr>
        <p:grpSpPr>
          <a:xfrm>
            <a:off x="5562332" y="1662762"/>
            <a:ext cx="1239769" cy="1119866"/>
            <a:chOff x="5128100" y="976525"/>
            <a:chExt cx="1904700" cy="1669200"/>
          </a:xfrm>
        </p:grpSpPr>
        <p:sp>
          <p:nvSpPr>
            <p:cNvPr id="3737" name="Google Shape;3737;p5"/>
            <p:cNvSpPr/>
            <p:nvPr/>
          </p:nvSpPr>
          <p:spPr>
            <a:xfrm>
              <a:off x="5128100" y="976525"/>
              <a:ext cx="1904700" cy="1669200"/>
            </a:xfrm>
            <a:prstGeom prst="rect">
              <a:avLst/>
            </a:prstGeom>
            <a:solidFill>
              <a:schemeClr val="lt2"/>
            </a:solidFill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3738" name="Google Shape;3738;p5"/>
            <p:cNvCxnSpPr>
              <a:endCxn id="3739" idx="3"/>
            </p:cNvCxnSpPr>
            <p:nvPr/>
          </p:nvCxnSpPr>
          <p:spPr>
            <a:xfrm rot="10800000">
              <a:off x="5437400" y="1602475"/>
              <a:ext cx="1134300" cy="2127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3740" name="Google Shape;3740;p5"/>
            <p:cNvSpPr/>
            <p:nvPr/>
          </p:nvSpPr>
          <p:spPr>
            <a:xfrm>
              <a:off x="5128100" y="976525"/>
              <a:ext cx="309300" cy="4173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39" name="Google Shape;3739;p5"/>
            <p:cNvSpPr/>
            <p:nvPr/>
          </p:nvSpPr>
          <p:spPr>
            <a:xfrm>
              <a:off x="5128100" y="1393825"/>
              <a:ext cx="309300" cy="4173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41" name="Google Shape;3741;p5"/>
            <p:cNvSpPr/>
            <p:nvPr/>
          </p:nvSpPr>
          <p:spPr>
            <a:xfrm>
              <a:off x="5128100" y="1811125"/>
              <a:ext cx="309300" cy="4173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42" name="Google Shape;3742;p5"/>
            <p:cNvSpPr/>
            <p:nvPr/>
          </p:nvSpPr>
          <p:spPr>
            <a:xfrm>
              <a:off x="5128100" y="2228425"/>
              <a:ext cx="309300" cy="4173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3743" name="Google Shape;3743;p5"/>
            <p:cNvCxnSpPr>
              <a:endCxn id="3740" idx="3"/>
            </p:cNvCxnSpPr>
            <p:nvPr/>
          </p:nvCxnSpPr>
          <p:spPr>
            <a:xfrm rot="10800000">
              <a:off x="5437400" y="1185175"/>
              <a:ext cx="1134300" cy="6279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3744" name="Google Shape;3744;p5"/>
            <p:cNvCxnSpPr>
              <a:endCxn id="3741" idx="3"/>
            </p:cNvCxnSpPr>
            <p:nvPr/>
          </p:nvCxnSpPr>
          <p:spPr>
            <a:xfrm flipH="1">
              <a:off x="5437400" y="1813075"/>
              <a:ext cx="1134300" cy="2067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3745" name="Google Shape;3745;p5"/>
            <p:cNvCxnSpPr/>
            <p:nvPr/>
          </p:nvCxnSpPr>
          <p:spPr>
            <a:xfrm flipH="1">
              <a:off x="5437250" y="1813075"/>
              <a:ext cx="1134000" cy="6222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3746" name="Google Shape;3746;p5"/>
            <p:cNvCxnSpPr>
              <a:stCxn id="3740" idx="3"/>
              <a:endCxn id="3740" idx="1"/>
            </p:cNvCxnSpPr>
            <p:nvPr/>
          </p:nvCxnSpPr>
          <p:spPr>
            <a:xfrm rot="10800000">
              <a:off x="5128100" y="1185175"/>
              <a:ext cx="309300" cy="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oval" w="sm" len="sm"/>
              <a:tailEnd type="oval" w="sm" len="sm"/>
            </a:ln>
          </p:spPr>
        </p:cxnSp>
        <p:cxnSp>
          <p:nvCxnSpPr>
            <p:cNvPr id="3747" name="Google Shape;3747;p5"/>
            <p:cNvCxnSpPr>
              <a:stCxn id="3739" idx="3"/>
              <a:endCxn id="3739" idx="1"/>
            </p:cNvCxnSpPr>
            <p:nvPr/>
          </p:nvCxnSpPr>
          <p:spPr>
            <a:xfrm rot="10800000">
              <a:off x="5128100" y="1602475"/>
              <a:ext cx="309300" cy="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oval" w="sm" len="sm"/>
              <a:tailEnd type="oval" w="sm" len="sm"/>
            </a:ln>
          </p:spPr>
        </p:cxnSp>
        <p:cxnSp>
          <p:nvCxnSpPr>
            <p:cNvPr id="3748" name="Google Shape;3748;p5"/>
            <p:cNvCxnSpPr>
              <a:stCxn id="3741" idx="3"/>
              <a:endCxn id="3741" idx="1"/>
            </p:cNvCxnSpPr>
            <p:nvPr/>
          </p:nvCxnSpPr>
          <p:spPr>
            <a:xfrm rot="10800000">
              <a:off x="5128100" y="2019775"/>
              <a:ext cx="309300" cy="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oval" w="sm" len="sm"/>
              <a:tailEnd type="oval" w="sm" len="sm"/>
            </a:ln>
          </p:spPr>
        </p:cxnSp>
        <p:cxnSp>
          <p:nvCxnSpPr>
            <p:cNvPr id="3749" name="Google Shape;3749;p5"/>
            <p:cNvCxnSpPr>
              <a:stCxn id="3742" idx="3"/>
              <a:endCxn id="3742" idx="1"/>
            </p:cNvCxnSpPr>
            <p:nvPr/>
          </p:nvCxnSpPr>
          <p:spPr>
            <a:xfrm rot="10800000">
              <a:off x="5128100" y="2437075"/>
              <a:ext cx="309300" cy="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oval" w="sm" len="sm"/>
              <a:tailEnd type="oval" w="sm" len="sm"/>
            </a:ln>
          </p:spPr>
        </p:cxnSp>
        <p:cxnSp>
          <p:nvCxnSpPr>
            <p:cNvPr id="3750" name="Google Shape;3750;p5"/>
            <p:cNvCxnSpPr>
              <a:stCxn id="3737" idx="3"/>
              <a:endCxn id="3751" idx="2"/>
            </p:cNvCxnSpPr>
            <p:nvPr/>
          </p:nvCxnSpPr>
          <p:spPr>
            <a:xfrm flipH="1">
              <a:off x="6488900" y="1811125"/>
              <a:ext cx="543900" cy="90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oval" w="med" len="med"/>
              <a:tailEnd type="oval" w="med" len="med"/>
            </a:ln>
          </p:spPr>
        </p:cxnSp>
        <p:sp>
          <p:nvSpPr>
            <p:cNvPr id="3751" name="Google Shape;3751;p5"/>
            <p:cNvSpPr/>
            <p:nvPr/>
          </p:nvSpPr>
          <p:spPr>
            <a:xfrm>
              <a:off x="6489075" y="1747500"/>
              <a:ext cx="144000" cy="144900"/>
            </a:xfrm>
            <a:prstGeom prst="ellipse">
              <a:avLst/>
            </a:prstGeom>
            <a:solidFill>
              <a:schemeClr val="dk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752" name="Google Shape;3752;p5"/>
          <p:cNvGrpSpPr/>
          <p:nvPr/>
        </p:nvGrpSpPr>
        <p:grpSpPr>
          <a:xfrm>
            <a:off x="5562332" y="3038850"/>
            <a:ext cx="1239769" cy="1119866"/>
            <a:chOff x="5128100" y="976525"/>
            <a:chExt cx="1904700" cy="1669200"/>
          </a:xfrm>
        </p:grpSpPr>
        <p:sp>
          <p:nvSpPr>
            <p:cNvPr id="3753" name="Google Shape;3753;p5"/>
            <p:cNvSpPr/>
            <p:nvPr/>
          </p:nvSpPr>
          <p:spPr>
            <a:xfrm>
              <a:off x="5128100" y="976525"/>
              <a:ext cx="1904700" cy="1669200"/>
            </a:xfrm>
            <a:prstGeom prst="rect">
              <a:avLst/>
            </a:prstGeom>
            <a:solidFill>
              <a:schemeClr val="lt2"/>
            </a:solidFill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3754" name="Google Shape;3754;p5"/>
            <p:cNvCxnSpPr>
              <a:endCxn id="3755" idx="3"/>
            </p:cNvCxnSpPr>
            <p:nvPr/>
          </p:nvCxnSpPr>
          <p:spPr>
            <a:xfrm rot="10800000">
              <a:off x="5437400" y="1602475"/>
              <a:ext cx="1134300" cy="2127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3756" name="Google Shape;3756;p5"/>
            <p:cNvSpPr/>
            <p:nvPr/>
          </p:nvSpPr>
          <p:spPr>
            <a:xfrm>
              <a:off x="5128100" y="976525"/>
              <a:ext cx="309300" cy="4173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55" name="Google Shape;3755;p5"/>
            <p:cNvSpPr/>
            <p:nvPr/>
          </p:nvSpPr>
          <p:spPr>
            <a:xfrm>
              <a:off x="5128100" y="1393825"/>
              <a:ext cx="309300" cy="4173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57" name="Google Shape;3757;p5"/>
            <p:cNvSpPr/>
            <p:nvPr/>
          </p:nvSpPr>
          <p:spPr>
            <a:xfrm>
              <a:off x="5128100" y="1811125"/>
              <a:ext cx="309300" cy="4173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58" name="Google Shape;3758;p5"/>
            <p:cNvSpPr/>
            <p:nvPr/>
          </p:nvSpPr>
          <p:spPr>
            <a:xfrm>
              <a:off x="5128100" y="2228425"/>
              <a:ext cx="309300" cy="4173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3759" name="Google Shape;3759;p5"/>
            <p:cNvCxnSpPr>
              <a:endCxn id="3756" idx="3"/>
            </p:cNvCxnSpPr>
            <p:nvPr/>
          </p:nvCxnSpPr>
          <p:spPr>
            <a:xfrm rot="10800000">
              <a:off x="5437400" y="1185175"/>
              <a:ext cx="1134300" cy="6279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3760" name="Google Shape;3760;p5"/>
            <p:cNvCxnSpPr>
              <a:endCxn id="3757" idx="3"/>
            </p:cNvCxnSpPr>
            <p:nvPr/>
          </p:nvCxnSpPr>
          <p:spPr>
            <a:xfrm flipH="1">
              <a:off x="5437400" y="1813075"/>
              <a:ext cx="1134300" cy="2067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3761" name="Google Shape;3761;p5"/>
            <p:cNvCxnSpPr/>
            <p:nvPr/>
          </p:nvCxnSpPr>
          <p:spPr>
            <a:xfrm flipH="1">
              <a:off x="5437250" y="1813075"/>
              <a:ext cx="1134000" cy="6222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3762" name="Google Shape;3762;p5"/>
            <p:cNvCxnSpPr>
              <a:stCxn id="3756" idx="3"/>
              <a:endCxn id="3756" idx="1"/>
            </p:cNvCxnSpPr>
            <p:nvPr/>
          </p:nvCxnSpPr>
          <p:spPr>
            <a:xfrm rot="10800000">
              <a:off x="5128100" y="1185175"/>
              <a:ext cx="309300" cy="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oval" w="sm" len="sm"/>
              <a:tailEnd type="oval" w="sm" len="sm"/>
            </a:ln>
          </p:spPr>
        </p:cxnSp>
        <p:cxnSp>
          <p:nvCxnSpPr>
            <p:cNvPr id="3763" name="Google Shape;3763;p5"/>
            <p:cNvCxnSpPr>
              <a:stCxn id="3755" idx="3"/>
              <a:endCxn id="3755" idx="1"/>
            </p:cNvCxnSpPr>
            <p:nvPr/>
          </p:nvCxnSpPr>
          <p:spPr>
            <a:xfrm rot="10800000">
              <a:off x="5128100" y="1602475"/>
              <a:ext cx="309300" cy="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oval" w="sm" len="sm"/>
              <a:tailEnd type="oval" w="sm" len="sm"/>
            </a:ln>
          </p:spPr>
        </p:cxnSp>
        <p:cxnSp>
          <p:nvCxnSpPr>
            <p:cNvPr id="3764" name="Google Shape;3764;p5"/>
            <p:cNvCxnSpPr>
              <a:stCxn id="3757" idx="3"/>
              <a:endCxn id="3757" idx="1"/>
            </p:cNvCxnSpPr>
            <p:nvPr/>
          </p:nvCxnSpPr>
          <p:spPr>
            <a:xfrm rot="10800000">
              <a:off x="5128100" y="2019775"/>
              <a:ext cx="309300" cy="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oval" w="sm" len="sm"/>
              <a:tailEnd type="oval" w="sm" len="sm"/>
            </a:ln>
          </p:spPr>
        </p:cxnSp>
        <p:cxnSp>
          <p:nvCxnSpPr>
            <p:cNvPr id="3765" name="Google Shape;3765;p5"/>
            <p:cNvCxnSpPr>
              <a:stCxn id="3758" idx="3"/>
              <a:endCxn id="3758" idx="1"/>
            </p:cNvCxnSpPr>
            <p:nvPr/>
          </p:nvCxnSpPr>
          <p:spPr>
            <a:xfrm rot="10800000">
              <a:off x="5128100" y="2437075"/>
              <a:ext cx="309300" cy="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oval" w="sm" len="sm"/>
              <a:tailEnd type="oval" w="sm" len="sm"/>
            </a:ln>
          </p:spPr>
        </p:cxnSp>
        <p:cxnSp>
          <p:nvCxnSpPr>
            <p:cNvPr id="3766" name="Google Shape;3766;p5"/>
            <p:cNvCxnSpPr>
              <a:stCxn id="3753" idx="3"/>
              <a:endCxn id="3767" idx="2"/>
            </p:cNvCxnSpPr>
            <p:nvPr/>
          </p:nvCxnSpPr>
          <p:spPr>
            <a:xfrm flipH="1">
              <a:off x="6488900" y="1811125"/>
              <a:ext cx="543900" cy="90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oval" w="med" len="med"/>
              <a:tailEnd type="oval" w="med" len="med"/>
            </a:ln>
          </p:spPr>
        </p:cxnSp>
        <p:sp>
          <p:nvSpPr>
            <p:cNvPr id="3767" name="Google Shape;3767;p5"/>
            <p:cNvSpPr/>
            <p:nvPr/>
          </p:nvSpPr>
          <p:spPr>
            <a:xfrm>
              <a:off x="6489075" y="1747500"/>
              <a:ext cx="144000" cy="144900"/>
            </a:xfrm>
            <a:prstGeom prst="ellipse">
              <a:avLst/>
            </a:prstGeom>
            <a:solidFill>
              <a:schemeClr val="dk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768" name="Google Shape;3768;p5"/>
          <p:cNvGrpSpPr/>
          <p:nvPr/>
        </p:nvGrpSpPr>
        <p:grpSpPr>
          <a:xfrm>
            <a:off x="4349132" y="426633"/>
            <a:ext cx="1213200" cy="3731881"/>
            <a:chOff x="4349132" y="426633"/>
            <a:chExt cx="1213200" cy="3731881"/>
          </a:xfrm>
        </p:grpSpPr>
        <p:cxnSp>
          <p:nvCxnSpPr>
            <p:cNvPr id="3769" name="Google Shape;3769;p5"/>
            <p:cNvCxnSpPr/>
            <p:nvPr/>
          </p:nvCxnSpPr>
          <p:spPr>
            <a:xfrm>
              <a:off x="4356300" y="4153115"/>
              <a:ext cx="710100" cy="54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3770" name="Google Shape;3770;p5"/>
            <p:cNvCxnSpPr>
              <a:endCxn id="3724" idx="1"/>
            </p:cNvCxnSpPr>
            <p:nvPr/>
          </p:nvCxnSpPr>
          <p:spPr>
            <a:xfrm rot="10800000" flipH="1">
              <a:off x="4349132" y="426633"/>
              <a:ext cx="1213200" cy="491700"/>
            </a:xfrm>
            <a:prstGeom prst="bentConnector3">
              <a:avLst>
                <a:gd name="adj1" fmla="val 23572"/>
              </a:avLst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3771" name="Google Shape;3771;p5"/>
            <p:cNvCxnSpPr>
              <a:endCxn id="3723" idx="1"/>
            </p:cNvCxnSpPr>
            <p:nvPr/>
          </p:nvCxnSpPr>
          <p:spPr>
            <a:xfrm rot="-5400000">
              <a:off x="4518032" y="973600"/>
              <a:ext cx="1311300" cy="777300"/>
            </a:xfrm>
            <a:prstGeom prst="bentConnector2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3772" name="Google Shape;3772;p5"/>
            <p:cNvCxnSpPr>
              <a:stCxn id="3725" idx="1"/>
            </p:cNvCxnSpPr>
            <p:nvPr/>
          </p:nvCxnSpPr>
          <p:spPr>
            <a:xfrm flipH="1">
              <a:off x="4911032" y="986567"/>
              <a:ext cx="651300" cy="2148600"/>
            </a:xfrm>
            <a:prstGeom prst="bentConnector2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3773" name="Google Shape;3773;p5"/>
            <p:cNvCxnSpPr>
              <a:stCxn id="3726" idx="1"/>
            </p:cNvCxnSpPr>
            <p:nvPr/>
          </p:nvCxnSpPr>
          <p:spPr>
            <a:xfrm flipH="1">
              <a:off x="5057132" y="1266533"/>
              <a:ext cx="505200" cy="2886600"/>
            </a:xfrm>
            <a:prstGeom prst="bentConnector2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3774" name="Google Shape;3774;p5"/>
            <p:cNvCxnSpPr/>
            <p:nvPr/>
          </p:nvCxnSpPr>
          <p:spPr>
            <a:xfrm>
              <a:off x="4355650" y="2018472"/>
              <a:ext cx="431400" cy="39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3775" name="Google Shape;3775;p5"/>
            <p:cNvCxnSpPr/>
            <p:nvPr/>
          </p:nvCxnSpPr>
          <p:spPr>
            <a:xfrm>
              <a:off x="4356300" y="3122522"/>
              <a:ext cx="551400" cy="33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3776" name="Google Shape;3776;p5"/>
          <p:cNvGrpSpPr/>
          <p:nvPr/>
        </p:nvGrpSpPr>
        <p:grpSpPr>
          <a:xfrm>
            <a:off x="2576714" y="286462"/>
            <a:ext cx="1805258" cy="3872276"/>
            <a:chOff x="2576714" y="286462"/>
            <a:chExt cx="1805258" cy="3872276"/>
          </a:xfrm>
        </p:grpSpPr>
        <p:grpSp>
          <p:nvGrpSpPr>
            <p:cNvPr id="3777" name="Google Shape;3777;p5"/>
            <p:cNvGrpSpPr/>
            <p:nvPr/>
          </p:nvGrpSpPr>
          <p:grpSpPr>
            <a:xfrm>
              <a:off x="3174907" y="286644"/>
              <a:ext cx="1207064" cy="3872094"/>
              <a:chOff x="3174827" y="286584"/>
              <a:chExt cx="1207064" cy="4551656"/>
            </a:xfrm>
          </p:grpSpPr>
          <p:grpSp>
            <p:nvGrpSpPr>
              <p:cNvPr id="3778" name="Google Shape;3778;p5"/>
              <p:cNvGrpSpPr/>
              <p:nvPr/>
            </p:nvGrpSpPr>
            <p:grpSpPr>
              <a:xfrm>
                <a:off x="3174827" y="286584"/>
                <a:ext cx="1207053" cy="766154"/>
                <a:chOff x="3240764" y="1384440"/>
                <a:chExt cx="1207053" cy="766154"/>
              </a:xfrm>
            </p:grpSpPr>
            <p:grpSp>
              <p:nvGrpSpPr>
                <p:cNvPr id="3779" name="Google Shape;3779;p5"/>
                <p:cNvGrpSpPr/>
                <p:nvPr/>
              </p:nvGrpSpPr>
              <p:grpSpPr>
                <a:xfrm>
                  <a:off x="3240764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3780" name="Google Shape;3780;p5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781" name="Google Shape;3781;p5"/>
                  <p:cNvCxnSpPr/>
                  <p:nvPr/>
                </p:nvCxnSpPr>
                <p:spPr>
                  <a:xfrm rot="10800000" flipH="1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3782" name="Google Shape;3782;p5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783" name="Google Shape;3783;p5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3784" name="Google Shape;3784;p5"/>
                  <p:cNvCxnSpPr>
                    <a:stCxn id="3783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785" name="Google Shape;3785;p5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786" name="Google Shape;3786;p5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3787" name="Google Shape;3787;p5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3788" name="Google Shape;3788;p5"/>
                <p:cNvGrpSpPr/>
                <p:nvPr/>
              </p:nvGrpSpPr>
              <p:grpSpPr>
                <a:xfrm>
                  <a:off x="3678586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3789" name="Google Shape;3789;p5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790" name="Google Shape;3790;p5"/>
                  <p:cNvCxnSpPr/>
                  <p:nvPr/>
                </p:nvCxnSpPr>
                <p:spPr>
                  <a:xfrm rot="10800000" flipH="1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3791" name="Google Shape;3791;p5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792" name="Google Shape;3792;p5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3793" name="Google Shape;3793;p5"/>
                  <p:cNvCxnSpPr>
                    <a:stCxn id="3792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794" name="Google Shape;3794;p5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795" name="Google Shape;3795;p5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3796" name="Google Shape;3796;p5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3797" name="Google Shape;3797;p5"/>
                <p:cNvGrpSpPr/>
                <p:nvPr/>
              </p:nvGrpSpPr>
              <p:grpSpPr>
                <a:xfrm>
                  <a:off x="4146795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3798" name="Google Shape;3798;p5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799" name="Google Shape;3799;p5"/>
                  <p:cNvCxnSpPr/>
                  <p:nvPr/>
                </p:nvCxnSpPr>
                <p:spPr>
                  <a:xfrm rot="10800000" flipH="1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3800" name="Google Shape;3800;p5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801" name="Google Shape;3801;p5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3802" name="Google Shape;3802;p5"/>
                  <p:cNvCxnSpPr>
                    <a:stCxn id="3801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803" name="Google Shape;3803;p5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804" name="Google Shape;3804;p5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3805" name="Google Shape;3805;p5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3806" name="Google Shape;3806;p5"/>
              <p:cNvGrpSpPr/>
              <p:nvPr/>
            </p:nvGrpSpPr>
            <p:grpSpPr>
              <a:xfrm>
                <a:off x="3174839" y="1569862"/>
                <a:ext cx="1207053" cy="766154"/>
                <a:chOff x="3240764" y="1384440"/>
                <a:chExt cx="1207053" cy="766154"/>
              </a:xfrm>
            </p:grpSpPr>
            <p:grpSp>
              <p:nvGrpSpPr>
                <p:cNvPr id="3807" name="Google Shape;3807;p5"/>
                <p:cNvGrpSpPr/>
                <p:nvPr/>
              </p:nvGrpSpPr>
              <p:grpSpPr>
                <a:xfrm>
                  <a:off x="3240764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3808" name="Google Shape;3808;p5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809" name="Google Shape;3809;p5"/>
                  <p:cNvCxnSpPr/>
                  <p:nvPr/>
                </p:nvCxnSpPr>
                <p:spPr>
                  <a:xfrm rot="10800000" flipH="1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3810" name="Google Shape;3810;p5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811" name="Google Shape;3811;p5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3812" name="Google Shape;3812;p5"/>
                  <p:cNvCxnSpPr>
                    <a:stCxn id="3811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813" name="Google Shape;3813;p5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814" name="Google Shape;3814;p5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3815" name="Google Shape;3815;p5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3816" name="Google Shape;3816;p5"/>
                <p:cNvGrpSpPr/>
                <p:nvPr/>
              </p:nvGrpSpPr>
              <p:grpSpPr>
                <a:xfrm>
                  <a:off x="3678586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3817" name="Google Shape;3817;p5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818" name="Google Shape;3818;p5"/>
                  <p:cNvCxnSpPr/>
                  <p:nvPr/>
                </p:nvCxnSpPr>
                <p:spPr>
                  <a:xfrm rot="10800000" flipH="1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3819" name="Google Shape;3819;p5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820" name="Google Shape;3820;p5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3821" name="Google Shape;3821;p5"/>
                  <p:cNvCxnSpPr>
                    <a:stCxn id="3820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822" name="Google Shape;3822;p5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823" name="Google Shape;3823;p5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3824" name="Google Shape;3824;p5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3825" name="Google Shape;3825;p5"/>
                <p:cNvGrpSpPr/>
                <p:nvPr/>
              </p:nvGrpSpPr>
              <p:grpSpPr>
                <a:xfrm>
                  <a:off x="4146795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3826" name="Google Shape;3826;p5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827" name="Google Shape;3827;p5"/>
                  <p:cNvCxnSpPr/>
                  <p:nvPr/>
                </p:nvCxnSpPr>
                <p:spPr>
                  <a:xfrm rot="10800000" flipH="1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3828" name="Google Shape;3828;p5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829" name="Google Shape;3829;p5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3830" name="Google Shape;3830;p5"/>
                  <p:cNvCxnSpPr>
                    <a:stCxn id="3829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831" name="Google Shape;3831;p5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832" name="Google Shape;3832;p5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3833" name="Google Shape;3833;p5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3834" name="Google Shape;3834;p5"/>
              <p:cNvGrpSpPr/>
              <p:nvPr/>
            </p:nvGrpSpPr>
            <p:grpSpPr>
              <a:xfrm>
                <a:off x="3174839" y="2853140"/>
                <a:ext cx="1207053" cy="766154"/>
                <a:chOff x="3240764" y="1384440"/>
                <a:chExt cx="1207053" cy="766154"/>
              </a:xfrm>
            </p:grpSpPr>
            <p:grpSp>
              <p:nvGrpSpPr>
                <p:cNvPr id="3835" name="Google Shape;3835;p5"/>
                <p:cNvGrpSpPr/>
                <p:nvPr/>
              </p:nvGrpSpPr>
              <p:grpSpPr>
                <a:xfrm>
                  <a:off x="3240764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3836" name="Google Shape;3836;p5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837" name="Google Shape;3837;p5"/>
                  <p:cNvCxnSpPr/>
                  <p:nvPr/>
                </p:nvCxnSpPr>
                <p:spPr>
                  <a:xfrm rot="10800000" flipH="1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3838" name="Google Shape;3838;p5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839" name="Google Shape;3839;p5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3840" name="Google Shape;3840;p5"/>
                  <p:cNvCxnSpPr>
                    <a:stCxn id="3839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841" name="Google Shape;3841;p5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842" name="Google Shape;3842;p5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3843" name="Google Shape;3843;p5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3844" name="Google Shape;3844;p5"/>
                <p:cNvGrpSpPr/>
                <p:nvPr/>
              </p:nvGrpSpPr>
              <p:grpSpPr>
                <a:xfrm>
                  <a:off x="3678586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3845" name="Google Shape;3845;p5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846" name="Google Shape;3846;p5"/>
                  <p:cNvCxnSpPr/>
                  <p:nvPr/>
                </p:nvCxnSpPr>
                <p:spPr>
                  <a:xfrm rot="10800000" flipH="1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3847" name="Google Shape;3847;p5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848" name="Google Shape;3848;p5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3849" name="Google Shape;3849;p5"/>
                  <p:cNvCxnSpPr>
                    <a:stCxn id="3848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850" name="Google Shape;3850;p5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851" name="Google Shape;3851;p5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3852" name="Google Shape;3852;p5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3853" name="Google Shape;3853;p5"/>
                <p:cNvGrpSpPr/>
                <p:nvPr/>
              </p:nvGrpSpPr>
              <p:grpSpPr>
                <a:xfrm>
                  <a:off x="4146795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3854" name="Google Shape;3854;p5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855" name="Google Shape;3855;p5"/>
                  <p:cNvCxnSpPr/>
                  <p:nvPr/>
                </p:nvCxnSpPr>
                <p:spPr>
                  <a:xfrm rot="10800000" flipH="1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3856" name="Google Shape;3856;p5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857" name="Google Shape;3857;p5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3858" name="Google Shape;3858;p5"/>
                  <p:cNvCxnSpPr>
                    <a:stCxn id="3857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859" name="Google Shape;3859;p5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860" name="Google Shape;3860;p5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3861" name="Google Shape;3861;p5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3862" name="Google Shape;3862;p5"/>
              <p:cNvGrpSpPr/>
              <p:nvPr/>
            </p:nvGrpSpPr>
            <p:grpSpPr>
              <a:xfrm>
                <a:off x="3174837" y="4072086"/>
                <a:ext cx="1207053" cy="766154"/>
                <a:chOff x="3240764" y="1384440"/>
                <a:chExt cx="1207053" cy="766154"/>
              </a:xfrm>
            </p:grpSpPr>
            <p:grpSp>
              <p:nvGrpSpPr>
                <p:cNvPr id="3863" name="Google Shape;3863;p5"/>
                <p:cNvGrpSpPr/>
                <p:nvPr/>
              </p:nvGrpSpPr>
              <p:grpSpPr>
                <a:xfrm>
                  <a:off x="3240764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3864" name="Google Shape;3864;p5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865" name="Google Shape;3865;p5"/>
                  <p:cNvCxnSpPr/>
                  <p:nvPr/>
                </p:nvCxnSpPr>
                <p:spPr>
                  <a:xfrm rot="10800000" flipH="1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3866" name="Google Shape;3866;p5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867" name="Google Shape;3867;p5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3868" name="Google Shape;3868;p5"/>
                  <p:cNvCxnSpPr>
                    <a:stCxn id="3867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869" name="Google Shape;3869;p5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870" name="Google Shape;3870;p5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3871" name="Google Shape;3871;p5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3872" name="Google Shape;3872;p5"/>
                <p:cNvGrpSpPr/>
                <p:nvPr/>
              </p:nvGrpSpPr>
              <p:grpSpPr>
                <a:xfrm>
                  <a:off x="3678586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3873" name="Google Shape;3873;p5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874" name="Google Shape;3874;p5"/>
                  <p:cNvCxnSpPr/>
                  <p:nvPr/>
                </p:nvCxnSpPr>
                <p:spPr>
                  <a:xfrm rot="10800000" flipH="1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3875" name="Google Shape;3875;p5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876" name="Google Shape;3876;p5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3877" name="Google Shape;3877;p5"/>
                  <p:cNvCxnSpPr>
                    <a:stCxn id="3876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878" name="Google Shape;3878;p5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879" name="Google Shape;3879;p5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3880" name="Google Shape;3880;p5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3881" name="Google Shape;3881;p5"/>
                <p:cNvGrpSpPr/>
                <p:nvPr/>
              </p:nvGrpSpPr>
              <p:grpSpPr>
                <a:xfrm>
                  <a:off x="4146795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3882" name="Google Shape;3882;p5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883" name="Google Shape;3883;p5"/>
                  <p:cNvCxnSpPr/>
                  <p:nvPr/>
                </p:nvCxnSpPr>
                <p:spPr>
                  <a:xfrm rot="10800000" flipH="1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3884" name="Google Shape;3884;p5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885" name="Google Shape;3885;p5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3886" name="Google Shape;3886;p5"/>
                  <p:cNvCxnSpPr>
                    <a:stCxn id="3885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887" name="Google Shape;3887;p5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888" name="Google Shape;3888;p5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3889" name="Google Shape;3889;p5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3890" name="Google Shape;3890;p5"/>
            <p:cNvGrpSpPr/>
            <p:nvPr/>
          </p:nvGrpSpPr>
          <p:grpSpPr>
            <a:xfrm>
              <a:off x="2576714" y="286462"/>
              <a:ext cx="1580700" cy="486485"/>
              <a:chOff x="2850220" y="286462"/>
              <a:chExt cx="1580700" cy="486485"/>
            </a:xfrm>
          </p:grpSpPr>
          <p:cxnSp>
            <p:nvCxnSpPr>
              <p:cNvPr id="3891" name="Google Shape;3891;p5"/>
              <p:cNvCxnSpPr/>
              <p:nvPr/>
            </p:nvCxnSpPr>
            <p:spPr>
              <a:xfrm>
                <a:off x="2850220" y="286462"/>
                <a:ext cx="1580700" cy="45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3892" name="Google Shape;3892;p5"/>
              <p:cNvCxnSpPr/>
              <p:nvPr/>
            </p:nvCxnSpPr>
            <p:spPr>
              <a:xfrm>
                <a:off x="2850220" y="768447"/>
                <a:ext cx="1580700" cy="45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3893" name="Google Shape;3893;p5"/>
            <p:cNvGrpSpPr/>
            <p:nvPr/>
          </p:nvGrpSpPr>
          <p:grpSpPr>
            <a:xfrm>
              <a:off x="2614371" y="1371592"/>
              <a:ext cx="1580700" cy="486485"/>
              <a:chOff x="2850220" y="286462"/>
              <a:chExt cx="1580700" cy="486485"/>
            </a:xfrm>
          </p:grpSpPr>
          <p:cxnSp>
            <p:nvCxnSpPr>
              <p:cNvPr id="3894" name="Google Shape;3894;p5"/>
              <p:cNvCxnSpPr/>
              <p:nvPr/>
            </p:nvCxnSpPr>
            <p:spPr>
              <a:xfrm>
                <a:off x="2850220" y="286462"/>
                <a:ext cx="1580700" cy="45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3895" name="Google Shape;3895;p5"/>
              <p:cNvCxnSpPr/>
              <p:nvPr/>
            </p:nvCxnSpPr>
            <p:spPr>
              <a:xfrm>
                <a:off x="2850220" y="768447"/>
                <a:ext cx="1580700" cy="45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3896" name="Google Shape;3896;p5"/>
            <p:cNvGrpSpPr/>
            <p:nvPr/>
          </p:nvGrpSpPr>
          <p:grpSpPr>
            <a:xfrm>
              <a:off x="2614370" y="2456737"/>
              <a:ext cx="1580700" cy="486485"/>
              <a:chOff x="2850220" y="286462"/>
              <a:chExt cx="1580700" cy="486485"/>
            </a:xfrm>
          </p:grpSpPr>
          <p:cxnSp>
            <p:nvCxnSpPr>
              <p:cNvPr id="3897" name="Google Shape;3897;p5"/>
              <p:cNvCxnSpPr/>
              <p:nvPr/>
            </p:nvCxnSpPr>
            <p:spPr>
              <a:xfrm>
                <a:off x="2850220" y="286462"/>
                <a:ext cx="1580700" cy="45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3898" name="Google Shape;3898;p5"/>
              <p:cNvCxnSpPr/>
              <p:nvPr/>
            </p:nvCxnSpPr>
            <p:spPr>
              <a:xfrm>
                <a:off x="2850220" y="768447"/>
                <a:ext cx="1580700" cy="45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3899" name="Google Shape;3899;p5"/>
            <p:cNvGrpSpPr/>
            <p:nvPr/>
          </p:nvGrpSpPr>
          <p:grpSpPr>
            <a:xfrm>
              <a:off x="2576736" y="3490682"/>
              <a:ext cx="1580700" cy="486485"/>
              <a:chOff x="2850220" y="286462"/>
              <a:chExt cx="1580700" cy="486485"/>
            </a:xfrm>
          </p:grpSpPr>
          <p:cxnSp>
            <p:nvCxnSpPr>
              <p:cNvPr id="3900" name="Google Shape;3900;p5"/>
              <p:cNvCxnSpPr/>
              <p:nvPr/>
            </p:nvCxnSpPr>
            <p:spPr>
              <a:xfrm>
                <a:off x="2850220" y="286462"/>
                <a:ext cx="1580700" cy="45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3901" name="Google Shape;3901;p5"/>
              <p:cNvCxnSpPr/>
              <p:nvPr/>
            </p:nvCxnSpPr>
            <p:spPr>
              <a:xfrm>
                <a:off x="2850220" y="768447"/>
                <a:ext cx="1580700" cy="45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</p:grpSp>
      <p:sp>
        <p:nvSpPr>
          <p:cNvPr id="3902" name="Google Shape;3902;p5"/>
          <p:cNvSpPr txBox="1"/>
          <p:nvPr/>
        </p:nvSpPr>
        <p:spPr>
          <a:xfrm>
            <a:off x="2340950" y="48375"/>
            <a:ext cx="235800" cy="44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03" name="Google Shape;3903;p5"/>
          <p:cNvSpPr txBox="1"/>
          <p:nvPr/>
        </p:nvSpPr>
        <p:spPr>
          <a:xfrm>
            <a:off x="2390174" y="1142200"/>
            <a:ext cx="286500" cy="44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04" name="Google Shape;3904;p5"/>
          <p:cNvSpPr txBox="1"/>
          <p:nvPr/>
        </p:nvSpPr>
        <p:spPr>
          <a:xfrm>
            <a:off x="2359350" y="2236029"/>
            <a:ext cx="286500" cy="44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05" name="Google Shape;3905;p5"/>
          <p:cNvSpPr txBox="1"/>
          <p:nvPr/>
        </p:nvSpPr>
        <p:spPr>
          <a:xfrm>
            <a:off x="2323050" y="3275228"/>
            <a:ext cx="359100" cy="44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06" name="Google Shape;3906;p5"/>
          <p:cNvSpPr txBox="1"/>
          <p:nvPr/>
        </p:nvSpPr>
        <p:spPr>
          <a:xfrm>
            <a:off x="2359350" y="553554"/>
            <a:ext cx="286500" cy="44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07" name="Google Shape;3907;p5"/>
          <p:cNvSpPr txBox="1"/>
          <p:nvPr/>
        </p:nvSpPr>
        <p:spPr>
          <a:xfrm>
            <a:off x="2390175" y="1631722"/>
            <a:ext cx="286500" cy="44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08" name="Google Shape;3908;p5"/>
          <p:cNvSpPr txBox="1"/>
          <p:nvPr/>
        </p:nvSpPr>
        <p:spPr>
          <a:xfrm>
            <a:off x="2359350" y="2709895"/>
            <a:ext cx="286500" cy="44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09" name="Google Shape;3909;p5"/>
          <p:cNvSpPr txBox="1"/>
          <p:nvPr/>
        </p:nvSpPr>
        <p:spPr>
          <a:xfrm>
            <a:off x="2315589" y="3749356"/>
            <a:ext cx="286500" cy="44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910" name="Google Shape;3910;p5"/>
          <p:cNvGrpSpPr/>
          <p:nvPr/>
        </p:nvGrpSpPr>
        <p:grpSpPr>
          <a:xfrm>
            <a:off x="6802088" y="626525"/>
            <a:ext cx="774910" cy="3192315"/>
            <a:chOff x="6802088" y="626525"/>
            <a:chExt cx="774910" cy="3192315"/>
          </a:xfrm>
        </p:grpSpPr>
        <p:grpSp>
          <p:nvGrpSpPr>
            <p:cNvPr id="3911" name="Google Shape;3911;p5"/>
            <p:cNvGrpSpPr/>
            <p:nvPr/>
          </p:nvGrpSpPr>
          <p:grpSpPr>
            <a:xfrm>
              <a:off x="6802101" y="626525"/>
              <a:ext cx="774897" cy="440100"/>
              <a:chOff x="6802101" y="626525"/>
              <a:chExt cx="774897" cy="440100"/>
            </a:xfrm>
          </p:grpSpPr>
          <p:sp>
            <p:nvSpPr>
              <p:cNvPr id="3912" name="Google Shape;3912;p5"/>
              <p:cNvSpPr/>
              <p:nvPr/>
            </p:nvSpPr>
            <p:spPr>
              <a:xfrm>
                <a:off x="7081098" y="626525"/>
                <a:ext cx="495900" cy="440100"/>
              </a:xfrm>
              <a:prstGeom prst="ellipse">
                <a:avLst/>
              </a:prstGeom>
              <a:solidFill>
                <a:schemeClr val="lt2"/>
              </a:solidFill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3913" name="Google Shape;3913;p5"/>
              <p:cNvCxnSpPr>
                <a:stCxn id="3718" idx="3"/>
                <a:endCxn id="3912" idx="2"/>
              </p:cNvCxnSpPr>
              <p:nvPr/>
            </p:nvCxnSpPr>
            <p:spPr>
              <a:xfrm>
                <a:off x="6802101" y="846583"/>
                <a:ext cx="279000" cy="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3914" name="Google Shape;3914;p5"/>
              <p:cNvCxnSpPr>
                <a:stCxn id="3912" idx="1"/>
                <a:endCxn id="3912" idx="5"/>
              </p:cNvCxnSpPr>
              <p:nvPr/>
            </p:nvCxnSpPr>
            <p:spPr>
              <a:xfrm>
                <a:off x="7153721" y="690976"/>
                <a:ext cx="350700" cy="3111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3915" name="Google Shape;3915;p5"/>
              <p:cNvCxnSpPr>
                <a:stCxn id="3912" idx="7"/>
                <a:endCxn id="3912" idx="3"/>
              </p:cNvCxnSpPr>
              <p:nvPr/>
            </p:nvCxnSpPr>
            <p:spPr>
              <a:xfrm flipH="1">
                <a:off x="7153675" y="690976"/>
                <a:ext cx="350700" cy="3111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3916" name="Google Shape;3916;p5"/>
            <p:cNvGrpSpPr/>
            <p:nvPr/>
          </p:nvGrpSpPr>
          <p:grpSpPr>
            <a:xfrm>
              <a:off x="6802098" y="2002550"/>
              <a:ext cx="774900" cy="440100"/>
              <a:chOff x="6802098" y="626525"/>
              <a:chExt cx="774900" cy="440100"/>
            </a:xfrm>
          </p:grpSpPr>
          <p:sp>
            <p:nvSpPr>
              <p:cNvPr id="3917" name="Google Shape;3917;p5"/>
              <p:cNvSpPr/>
              <p:nvPr/>
            </p:nvSpPr>
            <p:spPr>
              <a:xfrm>
                <a:off x="7081098" y="626525"/>
                <a:ext cx="495900" cy="440100"/>
              </a:xfrm>
              <a:prstGeom prst="ellipse">
                <a:avLst/>
              </a:prstGeom>
              <a:solidFill>
                <a:schemeClr val="lt2"/>
              </a:solidFill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3918" name="Google Shape;3918;p5"/>
              <p:cNvCxnSpPr>
                <a:endCxn id="3917" idx="2"/>
              </p:cNvCxnSpPr>
              <p:nvPr/>
            </p:nvCxnSpPr>
            <p:spPr>
              <a:xfrm>
                <a:off x="6802098" y="846575"/>
                <a:ext cx="279000" cy="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3919" name="Google Shape;3919;p5"/>
              <p:cNvCxnSpPr>
                <a:stCxn id="3917" idx="1"/>
                <a:endCxn id="3917" idx="5"/>
              </p:cNvCxnSpPr>
              <p:nvPr/>
            </p:nvCxnSpPr>
            <p:spPr>
              <a:xfrm>
                <a:off x="7153721" y="690976"/>
                <a:ext cx="350700" cy="3111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3920" name="Google Shape;3920;p5"/>
              <p:cNvCxnSpPr>
                <a:stCxn id="3917" idx="7"/>
                <a:endCxn id="3917" idx="3"/>
              </p:cNvCxnSpPr>
              <p:nvPr/>
            </p:nvCxnSpPr>
            <p:spPr>
              <a:xfrm flipH="1">
                <a:off x="7153675" y="690976"/>
                <a:ext cx="350700" cy="3111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3921" name="Google Shape;3921;p5"/>
            <p:cNvGrpSpPr/>
            <p:nvPr/>
          </p:nvGrpSpPr>
          <p:grpSpPr>
            <a:xfrm>
              <a:off x="6802088" y="3378740"/>
              <a:ext cx="774900" cy="440100"/>
              <a:chOff x="6802098" y="626525"/>
              <a:chExt cx="774900" cy="440100"/>
            </a:xfrm>
          </p:grpSpPr>
          <p:sp>
            <p:nvSpPr>
              <p:cNvPr id="3922" name="Google Shape;3922;p5"/>
              <p:cNvSpPr/>
              <p:nvPr/>
            </p:nvSpPr>
            <p:spPr>
              <a:xfrm>
                <a:off x="7081098" y="626525"/>
                <a:ext cx="495900" cy="440100"/>
              </a:xfrm>
              <a:prstGeom prst="ellipse">
                <a:avLst/>
              </a:prstGeom>
              <a:solidFill>
                <a:schemeClr val="lt2"/>
              </a:solidFill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3923" name="Google Shape;3923;p5"/>
              <p:cNvCxnSpPr>
                <a:endCxn id="3922" idx="2"/>
              </p:cNvCxnSpPr>
              <p:nvPr/>
            </p:nvCxnSpPr>
            <p:spPr>
              <a:xfrm>
                <a:off x="6802098" y="846575"/>
                <a:ext cx="279000" cy="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3924" name="Google Shape;3924;p5"/>
              <p:cNvCxnSpPr>
                <a:stCxn id="3922" idx="1"/>
                <a:endCxn id="3922" idx="5"/>
              </p:cNvCxnSpPr>
              <p:nvPr/>
            </p:nvCxnSpPr>
            <p:spPr>
              <a:xfrm>
                <a:off x="7153721" y="690976"/>
                <a:ext cx="350700" cy="3111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3925" name="Google Shape;3925;p5"/>
              <p:cNvCxnSpPr>
                <a:stCxn id="3922" idx="7"/>
                <a:endCxn id="3922" idx="3"/>
              </p:cNvCxnSpPr>
              <p:nvPr/>
            </p:nvCxnSpPr>
            <p:spPr>
              <a:xfrm flipH="1">
                <a:off x="7153675" y="690976"/>
                <a:ext cx="350700" cy="3111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0" name="Google Shape;3930;p6"/>
          <p:cNvSpPr txBox="1"/>
          <p:nvPr/>
        </p:nvSpPr>
        <p:spPr>
          <a:xfrm>
            <a:off x="7577000" y="626525"/>
            <a:ext cx="774900" cy="6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de-DE"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D0</a:t>
            </a: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31" name="Google Shape;3931;p6"/>
          <p:cNvSpPr txBox="1"/>
          <p:nvPr/>
        </p:nvSpPr>
        <p:spPr>
          <a:xfrm flipH="1">
            <a:off x="7577000" y="1962277"/>
            <a:ext cx="774900" cy="6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de-DE"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D1</a:t>
            </a: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32" name="Google Shape;3932;p6"/>
          <p:cNvSpPr txBox="1"/>
          <p:nvPr/>
        </p:nvSpPr>
        <p:spPr>
          <a:xfrm>
            <a:off x="7577000" y="3387029"/>
            <a:ext cx="774900" cy="6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de-DE"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D2</a:t>
            </a: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933" name="Google Shape;3933;p6"/>
          <p:cNvCxnSpPr/>
          <p:nvPr/>
        </p:nvCxnSpPr>
        <p:spPr>
          <a:xfrm>
            <a:off x="6492153" y="1406516"/>
            <a:ext cx="300" cy="34995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934" name="Google Shape;3934;p6"/>
          <p:cNvCxnSpPr>
            <a:stCxn id="3935" idx="2"/>
          </p:cNvCxnSpPr>
          <p:nvPr/>
        </p:nvCxnSpPr>
        <p:spPr>
          <a:xfrm>
            <a:off x="6182216" y="1406516"/>
            <a:ext cx="300" cy="34995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936" name="Google Shape;3936;p6"/>
          <p:cNvSpPr txBox="1"/>
          <p:nvPr/>
        </p:nvSpPr>
        <p:spPr>
          <a:xfrm>
            <a:off x="6492150" y="4414954"/>
            <a:ext cx="774900" cy="6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de-DE"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A1</a:t>
            </a: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37" name="Google Shape;3937;p6"/>
          <p:cNvSpPr txBox="1"/>
          <p:nvPr/>
        </p:nvSpPr>
        <p:spPr>
          <a:xfrm>
            <a:off x="5407625" y="4414950"/>
            <a:ext cx="774900" cy="6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de-DE"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A0</a:t>
            </a: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938" name="Google Shape;3938;p6"/>
          <p:cNvGrpSpPr/>
          <p:nvPr/>
        </p:nvGrpSpPr>
        <p:grpSpPr>
          <a:xfrm>
            <a:off x="5562332" y="286650"/>
            <a:ext cx="1239769" cy="1119866"/>
            <a:chOff x="5128100" y="976525"/>
            <a:chExt cx="1904700" cy="1669200"/>
          </a:xfrm>
        </p:grpSpPr>
        <p:sp>
          <p:nvSpPr>
            <p:cNvPr id="3935" name="Google Shape;3935;p6"/>
            <p:cNvSpPr/>
            <p:nvPr/>
          </p:nvSpPr>
          <p:spPr>
            <a:xfrm>
              <a:off x="5128100" y="976525"/>
              <a:ext cx="1904700" cy="1669200"/>
            </a:xfrm>
            <a:prstGeom prst="rect">
              <a:avLst/>
            </a:prstGeom>
            <a:solidFill>
              <a:schemeClr val="lt2"/>
            </a:solidFill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3939" name="Google Shape;3939;p6"/>
            <p:cNvCxnSpPr>
              <a:endCxn id="3940" idx="3"/>
            </p:cNvCxnSpPr>
            <p:nvPr/>
          </p:nvCxnSpPr>
          <p:spPr>
            <a:xfrm rot="10800000">
              <a:off x="5437400" y="1602475"/>
              <a:ext cx="1134300" cy="2127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3941" name="Google Shape;3941;p6"/>
            <p:cNvSpPr/>
            <p:nvPr/>
          </p:nvSpPr>
          <p:spPr>
            <a:xfrm>
              <a:off x="5128100" y="976525"/>
              <a:ext cx="309300" cy="4173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40" name="Google Shape;3940;p6"/>
            <p:cNvSpPr/>
            <p:nvPr/>
          </p:nvSpPr>
          <p:spPr>
            <a:xfrm>
              <a:off x="5128100" y="1393825"/>
              <a:ext cx="309300" cy="4173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42" name="Google Shape;3942;p6"/>
            <p:cNvSpPr/>
            <p:nvPr/>
          </p:nvSpPr>
          <p:spPr>
            <a:xfrm>
              <a:off x="5128100" y="1811125"/>
              <a:ext cx="309300" cy="4173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43" name="Google Shape;3943;p6"/>
            <p:cNvSpPr/>
            <p:nvPr/>
          </p:nvSpPr>
          <p:spPr>
            <a:xfrm>
              <a:off x="5128100" y="2228425"/>
              <a:ext cx="309300" cy="4173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3944" name="Google Shape;3944;p6"/>
            <p:cNvCxnSpPr>
              <a:endCxn id="3941" idx="3"/>
            </p:cNvCxnSpPr>
            <p:nvPr/>
          </p:nvCxnSpPr>
          <p:spPr>
            <a:xfrm rot="10800000">
              <a:off x="5437400" y="1185175"/>
              <a:ext cx="1134300" cy="6279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3945" name="Google Shape;3945;p6"/>
            <p:cNvCxnSpPr>
              <a:endCxn id="3942" idx="3"/>
            </p:cNvCxnSpPr>
            <p:nvPr/>
          </p:nvCxnSpPr>
          <p:spPr>
            <a:xfrm flipH="1">
              <a:off x="5437400" y="1813075"/>
              <a:ext cx="1134300" cy="2067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3946" name="Google Shape;3946;p6"/>
            <p:cNvCxnSpPr/>
            <p:nvPr/>
          </p:nvCxnSpPr>
          <p:spPr>
            <a:xfrm flipH="1">
              <a:off x="5437250" y="1813075"/>
              <a:ext cx="1134000" cy="6222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3947" name="Google Shape;3947;p6"/>
            <p:cNvCxnSpPr>
              <a:stCxn id="3941" idx="3"/>
              <a:endCxn id="3941" idx="1"/>
            </p:cNvCxnSpPr>
            <p:nvPr/>
          </p:nvCxnSpPr>
          <p:spPr>
            <a:xfrm rot="10800000">
              <a:off x="5128100" y="1185175"/>
              <a:ext cx="309300" cy="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oval" w="sm" len="sm"/>
              <a:tailEnd type="oval" w="sm" len="sm"/>
            </a:ln>
          </p:spPr>
        </p:cxnSp>
        <p:cxnSp>
          <p:nvCxnSpPr>
            <p:cNvPr id="3948" name="Google Shape;3948;p6"/>
            <p:cNvCxnSpPr>
              <a:stCxn id="3940" idx="3"/>
              <a:endCxn id="3940" idx="1"/>
            </p:cNvCxnSpPr>
            <p:nvPr/>
          </p:nvCxnSpPr>
          <p:spPr>
            <a:xfrm rot="10800000">
              <a:off x="5128100" y="1602475"/>
              <a:ext cx="309300" cy="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oval" w="sm" len="sm"/>
              <a:tailEnd type="oval" w="sm" len="sm"/>
            </a:ln>
          </p:spPr>
        </p:cxnSp>
        <p:cxnSp>
          <p:nvCxnSpPr>
            <p:cNvPr id="3949" name="Google Shape;3949;p6"/>
            <p:cNvCxnSpPr>
              <a:stCxn id="3942" idx="3"/>
              <a:endCxn id="3942" idx="1"/>
            </p:cNvCxnSpPr>
            <p:nvPr/>
          </p:nvCxnSpPr>
          <p:spPr>
            <a:xfrm rot="10800000">
              <a:off x="5128100" y="2019775"/>
              <a:ext cx="309300" cy="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oval" w="sm" len="sm"/>
              <a:tailEnd type="oval" w="sm" len="sm"/>
            </a:ln>
          </p:spPr>
        </p:cxnSp>
        <p:cxnSp>
          <p:nvCxnSpPr>
            <p:cNvPr id="3950" name="Google Shape;3950;p6"/>
            <p:cNvCxnSpPr>
              <a:stCxn id="3943" idx="3"/>
              <a:endCxn id="3943" idx="1"/>
            </p:cNvCxnSpPr>
            <p:nvPr/>
          </p:nvCxnSpPr>
          <p:spPr>
            <a:xfrm rot="10800000">
              <a:off x="5128100" y="2437075"/>
              <a:ext cx="309300" cy="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oval" w="sm" len="sm"/>
              <a:tailEnd type="oval" w="sm" len="sm"/>
            </a:ln>
          </p:spPr>
        </p:cxnSp>
        <p:cxnSp>
          <p:nvCxnSpPr>
            <p:cNvPr id="3951" name="Google Shape;3951;p6"/>
            <p:cNvCxnSpPr>
              <a:stCxn id="3935" idx="3"/>
              <a:endCxn id="3952" idx="2"/>
            </p:cNvCxnSpPr>
            <p:nvPr/>
          </p:nvCxnSpPr>
          <p:spPr>
            <a:xfrm flipH="1">
              <a:off x="6488900" y="1811125"/>
              <a:ext cx="543900" cy="90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oval" w="med" len="med"/>
              <a:tailEnd type="oval" w="med" len="med"/>
            </a:ln>
          </p:spPr>
        </p:cxnSp>
        <p:sp>
          <p:nvSpPr>
            <p:cNvPr id="3952" name="Google Shape;3952;p6"/>
            <p:cNvSpPr/>
            <p:nvPr/>
          </p:nvSpPr>
          <p:spPr>
            <a:xfrm>
              <a:off x="6489075" y="1747500"/>
              <a:ext cx="144000" cy="144900"/>
            </a:xfrm>
            <a:prstGeom prst="ellipse">
              <a:avLst/>
            </a:prstGeom>
            <a:solidFill>
              <a:schemeClr val="dk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953" name="Google Shape;3953;p6"/>
          <p:cNvGrpSpPr/>
          <p:nvPr/>
        </p:nvGrpSpPr>
        <p:grpSpPr>
          <a:xfrm>
            <a:off x="5562332" y="1662762"/>
            <a:ext cx="1239769" cy="1119866"/>
            <a:chOff x="5128100" y="976525"/>
            <a:chExt cx="1904700" cy="1669200"/>
          </a:xfrm>
        </p:grpSpPr>
        <p:sp>
          <p:nvSpPr>
            <p:cNvPr id="3954" name="Google Shape;3954;p6"/>
            <p:cNvSpPr/>
            <p:nvPr/>
          </p:nvSpPr>
          <p:spPr>
            <a:xfrm>
              <a:off x="5128100" y="976525"/>
              <a:ext cx="1904700" cy="1669200"/>
            </a:xfrm>
            <a:prstGeom prst="rect">
              <a:avLst/>
            </a:prstGeom>
            <a:solidFill>
              <a:schemeClr val="lt2"/>
            </a:solidFill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3955" name="Google Shape;3955;p6"/>
            <p:cNvCxnSpPr>
              <a:endCxn id="3956" idx="3"/>
            </p:cNvCxnSpPr>
            <p:nvPr/>
          </p:nvCxnSpPr>
          <p:spPr>
            <a:xfrm rot="10800000">
              <a:off x="5437400" y="1602475"/>
              <a:ext cx="1134300" cy="2127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3957" name="Google Shape;3957;p6"/>
            <p:cNvSpPr/>
            <p:nvPr/>
          </p:nvSpPr>
          <p:spPr>
            <a:xfrm>
              <a:off x="5128100" y="976525"/>
              <a:ext cx="309300" cy="4173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56" name="Google Shape;3956;p6"/>
            <p:cNvSpPr/>
            <p:nvPr/>
          </p:nvSpPr>
          <p:spPr>
            <a:xfrm>
              <a:off x="5128100" y="1393825"/>
              <a:ext cx="309300" cy="4173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58" name="Google Shape;3958;p6"/>
            <p:cNvSpPr/>
            <p:nvPr/>
          </p:nvSpPr>
          <p:spPr>
            <a:xfrm>
              <a:off x="5128100" y="1811125"/>
              <a:ext cx="309300" cy="4173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59" name="Google Shape;3959;p6"/>
            <p:cNvSpPr/>
            <p:nvPr/>
          </p:nvSpPr>
          <p:spPr>
            <a:xfrm>
              <a:off x="5128100" y="2228425"/>
              <a:ext cx="309300" cy="4173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3960" name="Google Shape;3960;p6"/>
            <p:cNvCxnSpPr>
              <a:endCxn id="3957" idx="3"/>
            </p:cNvCxnSpPr>
            <p:nvPr/>
          </p:nvCxnSpPr>
          <p:spPr>
            <a:xfrm rot="10800000">
              <a:off x="5437400" y="1185175"/>
              <a:ext cx="1134300" cy="6279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3961" name="Google Shape;3961;p6"/>
            <p:cNvCxnSpPr>
              <a:endCxn id="3958" idx="3"/>
            </p:cNvCxnSpPr>
            <p:nvPr/>
          </p:nvCxnSpPr>
          <p:spPr>
            <a:xfrm flipH="1">
              <a:off x="5437400" y="1813075"/>
              <a:ext cx="1134300" cy="2067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3962" name="Google Shape;3962;p6"/>
            <p:cNvCxnSpPr/>
            <p:nvPr/>
          </p:nvCxnSpPr>
          <p:spPr>
            <a:xfrm flipH="1">
              <a:off x="5437250" y="1813075"/>
              <a:ext cx="1134000" cy="6222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3963" name="Google Shape;3963;p6"/>
            <p:cNvCxnSpPr>
              <a:stCxn id="3957" idx="3"/>
              <a:endCxn id="3957" idx="1"/>
            </p:cNvCxnSpPr>
            <p:nvPr/>
          </p:nvCxnSpPr>
          <p:spPr>
            <a:xfrm rot="10800000">
              <a:off x="5128100" y="1185175"/>
              <a:ext cx="309300" cy="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oval" w="sm" len="sm"/>
              <a:tailEnd type="oval" w="sm" len="sm"/>
            </a:ln>
          </p:spPr>
        </p:cxnSp>
        <p:cxnSp>
          <p:nvCxnSpPr>
            <p:cNvPr id="3964" name="Google Shape;3964;p6"/>
            <p:cNvCxnSpPr>
              <a:stCxn id="3956" idx="3"/>
              <a:endCxn id="3956" idx="1"/>
            </p:cNvCxnSpPr>
            <p:nvPr/>
          </p:nvCxnSpPr>
          <p:spPr>
            <a:xfrm rot="10800000">
              <a:off x="5128100" y="1602475"/>
              <a:ext cx="309300" cy="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oval" w="sm" len="sm"/>
              <a:tailEnd type="oval" w="sm" len="sm"/>
            </a:ln>
          </p:spPr>
        </p:cxnSp>
        <p:cxnSp>
          <p:nvCxnSpPr>
            <p:cNvPr id="3965" name="Google Shape;3965;p6"/>
            <p:cNvCxnSpPr>
              <a:stCxn id="3958" idx="3"/>
              <a:endCxn id="3958" idx="1"/>
            </p:cNvCxnSpPr>
            <p:nvPr/>
          </p:nvCxnSpPr>
          <p:spPr>
            <a:xfrm rot="10800000">
              <a:off x="5128100" y="2019775"/>
              <a:ext cx="309300" cy="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oval" w="sm" len="sm"/>
              <a:tailEnd type="oval" w="sm" len="sm"/>
            </a:ln>
          </p:spPr>
        </p:cxnSp>
        <p:cxnSp>
          <p:nvCxnSpPr>
            <p:cNvPr id="3966" name="Google Shape;3966;p6"/>
            <p:cNvCxnSpPr>
              <a:stCxn id="3959" idx="3"/>
              <a:endCxn id="3959" idx="1"/>
            </p:cNvCxnSpPr>
            <p:nvPr/>
          </p:nvCxnSpPr>
          <p:spPr>
            <a:xfrm rot="10800000">
              <a:off x="5128100" y="2437075"/>
              <a:ext cx="309300" cy="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oval" w="sm" len="sm"/>
              <a:tailEnd type="oval" w="sm" len="sm"/>
            </a:ln>
          </p:spPr>
        </p:cxnSp>
        <p:cxnSp>
          <p:nvCxnSpPr>
            <p:cNvPr id="3967" name="Google Shape;3967;p6"/>
            <p:cNvCxnSpPr>
              <a:stCxn id="3954" idx="3"/>
              <a:endCxn id="3968" idx="2"/>
            </p:cNvCxnSpPr>
            <p:nvPr/>
          </p:nvCxnSpPr>
          <p:spPr>
            <a:xfrm flipH="1">
              <a:off x="6488900" y="1811125"/>
              <a:ext cx="543900" cy="90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oval" w="med" len="med"/>
              <a:tailEnd type="oval" w="med" len="med"/>
            </a:ln>
          </p:spPr>
        </p:cxnSp>
        <p:sp>
          <p:nvSpPr>
            <p:cNvPr id="3968" name="Google Shape;3968;p6"/>
            <p:cNvSpPr/>
            <p:nvPr/>
          </p:nvSpPr>
          <p:spPr>
            <a:xfrm>
              <a:off x="6489075" y="1747500"/>
              <a:ext cx="144000" cy="144900"/>
            </a:xfrm>
            <a:prstGeom prst="ellipse">
              <a:avLst/>
            </a:prstGeom>
            <a:solidFill>
              <a:schemeClr val="dk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969" name="Google Shape;3969;p6"/>
          <p:cNvGrpSpPr/>
          <p:nvPr/>
        </p:nvGrpSpPr>
        <p:grpSpPr>
          <a:xfrm>
            <a:off x="5562332" y="3038850"/>
            <a:ext cx="1239769" cy="1119866"/>
            <a:chOff x="5128100" y="976525"/>
            <a:chExt cx="1904700" cy="1669200"/>
          </a:xfrm>
        </p:grpSpPr>
        <p:sp>
          <p:nvSpPr>
            <p:cNvPr id="3970" name="Google Shape;3970;p6"/>
            <p:cNvSpPr/>
            <p:nvPr/>
          </p:nvSpPr>
          <p:spPr>
            <a:xfrm>
              <a:off x="5128100" y="976525"/>
              <a:ext cx="1904700" cy="1669200"/>
            </a:xfrm>
            <a:prstGeom prst="rect">
              <a:avLst/>
            </a:prstGeom>
            <a:solidFill>
              <a:schemeClr val="lt2"/>
            </a:solidFill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3971" name="Google Shape;3971;p6"/>
            <p:cNvCxnSpPr>
              <a:endCxn id="3972" idx="3"/>
            </p:cNvCxnSpPr>
            <p:nvPr/>
          </p:nvCxnSpPr>
          <p:spPr>
            <a:xfrm rot="10800000">
              <a:off x="5437400" y="1602475"/>
              <a:ext cx="1134300" cy="2127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3973" name="Google Shape;3973;p6"/>
            <p:cNvSpPr/>
            <p:nvPr/>
          </p:nvSpPr>
          <p:spPr>
            <a:xfrm>
              <a:off x="5128100" y="976525"/>
              <a:ext cx="309300" cy="4173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72" name="Google Shape;3972;p6"/>
            <p:cNvSpPr/>
            <p:nvPr/>
          </p:nvSpPr>
          <p:spPr>
            <a:xfrm>
              <a:off x="5128100" y="1393825"/>
              <a:ext cx="309300" cy="4173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74" name="Google Shape;3974;p6"/>
            <p:cNvSpPr/>
            <p:nvPr/>
          </p:nvSpPr>
          <p:spPr>
            <a:xfrm>
              <a:off x="5128100" y="1811125"/>
              <a:ext cx="309300" cy="4173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75" name="Google Shape;3975;p6"/>
            <p:cNvSpPr/>
            <p:nvPr/>
          </p:nvSpPr>
          <p:spPr>
            <a:xfrm>
              <a:off x="5128100" y="2228425"/>
              <a:ext cx="309300" cy="4173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3976" name="Google Shape;3976;p6"/>
            <p:cNvCxnSpPr>
              <a:endCxn id="3973" idx="3"/>
            </p:cNvCxnSpPr>
            <p:nvPr/>
          </p:nvCxnSpPr>
          <p:spPr>
            <a:xfrm rot="10800000">
              <a:off x="5437400" y="1185175"/>
              <a:ext cx="1134300" cy="6279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3977" name="Google Shape;3977;p6"/>
            <p:cNvCxnSpPr>
              <a:endCxn id="3974" idx="3"/>
            </p:cNvCxnSpPr>
            <p:nvPr/>
          </p:nvCxnSpPr>
          <p:spPr>
            <a:xfrm flipH="1">
              <a:off x="5437400" y="1813075"/>
              <a:ext cx="1134300" cy="2067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3978" name="Google Shape;3978;p6"/>
            <p:cNvCxnSpPr/>
            <p:nvPr/>
          </p:nvCxnSpPr>
          <p:spPr>
            <a:xfrm flipH="1">
              <a:off x="5437250" y="1813075"/>
              <a:ext cx="1134000" cy="6222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3979" name="Google Shape;3979;p6"/>
            <p:cNvCxnSpPr>
              <a:stCxn id="3973" idx="3"/>
              <a:endCxn id="3973" idx="1"/>
            </p:cNvCxnSpPr>
            <p:nvPr/>
          </p:nvCxnSpPr>
          <p:spPr>
            <a:xfrm rot="10800000">
              <a:off x="5128100" y="1185175"/>
              <a:ext cx="309300" cy="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oval" w="sm" len="sm"/>
              <a:tailEnd type="oval" w="sm" len="sm"/>
            </a:ln>
          </p:spPr>
        </p:cxnSp>
        <p:cxnSp>
          <p:nvCxnSpPr>
            <p:cNvPr id="3980" name="Google Shape;3980;p6"/>
            <p:cNvCxnSpPr>
              <a:stCxn id="3972" idx="3"/>
              <a:endCxn id="3972" idx="1"/>
            </p:cNvCxnSpPr>
            <p:nvPr/>
          </p:nvCxnSpPr>
          <p:spPr>
            <a:xfrm rot="10800000">
              <a:off x="5128100" y="1602475"/>
              <a:ext cx="309300" cy="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oval" w="sm" len="sm"/>
              <a:tailEnd type="oval" w="sm" len="sm"/>
            </a:ln>
          </p:spPr>
        </p:cxnSp>
        <p:cxnSp>
          <p:nvCxnSpPr>
            <p:cNvPr id="3981" name="Google Shape;3981;p6"/>
            <p:cNvCxnSpPr>
              <a:stCxn id="3974" idx="3"/>
              <a:endCxn id="3974" idx="1"/>
            </p:cNvCxnSpPr>
            <p:nvPr/>
          </p:nvCxnSpPr>
          <p:spPr>
            <a:xfrm rot="10800000">
              <a:off x="5128100" y="2019775"/>
              <a:ext cx="309300" cy="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oval" w="sm" len="sm"/>
              <a:tailEnd type="oval" w="sm" len="sm"/>
            </a:ln>
          </p:spPr>
        </p:cxnSp>
        <p:cxnSp>
          <p:nvCxnSpPr>
            <p:cNvPr id="3982" name="Google Shape;3982;p6"/>
            <p:cNvCxnSpPr>
              <a:stCxn id="3975" idx="3"/>
              <a:endCxn id="3975" idx="1"/>
            </p:cNvCxnSpPr>
            <p:nvPr/>
          </p:nvCxnSpPr>
          <p:spPr>
            <a:xfrm rot="10800000">
              <a:off x="5128100" y="2437075"/>
              <a:ext cx="309300" cy="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oval" w="sm" len="sm"/>
              <a:tailEnd type="oval" w="sm" len="sm"/>
            </a:ln>
          </p:spPr>
        </p:cxnSp>
        <p:cxnSp>
          <p:nvCxnSpPr>
            <p:cNvPr id="3983" name="Google Shape;3983;p6"/>
            <p:cNvCxnSpPr>
              <a:stCxn id="3970" idx="3"/>
              <a:endCxn id="3984" idx="2"/>
            </p:cNvCxnSpPr>
            <p:nvPr/>
          </p:nvCxnSpPr>
          <p:spPr>
            <a:xfrm flipH="1">
              <a:off x="6488900" y="1811125"/>
              <a:ext cx="543900" cy="90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oval" w="med" len="med"/>
              <a:tailEnd type="oval" w="med" len="med"/>
            </a:ln>
          </p:spPr>
        </p:cxnSp>
        <p:sp>
          <p:nvSpPr>
            <p:cNvPr id="3984" name="Google Shape;3984;p6"/>
            <p:cNvSpPr/>
            <p:nvPr/>
          </p:nvSpPr>
          <p:spPr>
            <a:xfrm>
              <a:off x="6489075" y="1747500"/>
              <a:ext cx="144000" cy="144900"/>
            </a:xfrm>
            <a:prstGeom prst="ellipse">
              <a:avLst/>
            </a:prstGeom>
            <a:solidFill>
              <a:schemeClr val="dk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985" name="Google Shape;3985;p6"/>
          <p:cNvGrpSpPr/>
          <p:nvPr/>
        </p:nvGrpSpPr>
        <p:grpSpPr>
          <a:xfrm>
            <a:off x="4349132" y="426633"/>
            <a:ext cx="1213200" cy="3731881"/>
            <a:chOff x="4349132" y="426633"/>
            <a:chExt cx="1213200" cy="3731881"/>
          </a:xfrm>
        </p:grpSpPr>
        <p:cxnSp>
          <p:nvCxnSpPr>
            <p:cNvPr id="3986" name="Google Shape;3986;p6"/>
            <p:cNvCxnSpPr/>
            <p:nvPr/>
          </p:nvCxnSpPr>
          <p:spPr>
            <a:xfrm>
              <a:off x="4356300" y="4153115"/>
              <a:ext cx="710100" cy="54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3987" name="Google Shape;3987;p6"/>
            <p:cNvCxnSpPr>
              <a:endCxn id="3941" idx="1"/>
            </p:cNvCxnSpPr>
            <p:nvPr/>
          </p:nvCxnSpPr>
          <p:spPr>
            <a:xfrm rot="10800000" flipH="1">
              <a:off x="4349132" y="426633"/>
              <a:ext cx="1213200" cy="491700"/>
            </a:xfrm>
            <a:prstGeom prst="bentConnector3">
              <a:avLst>
                <a:gd name="adj1" fmla="val 23572"/>
              </a:avLst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3988" name="Google Shape;3988;p6"/>
            <p:cNvCxnSpPr>
              <a:endCxn id="3940" idx="1"/>
            </p:cNvCxnSpPr>
            <p:nvPr/>
          </p:nvCxnSpPr>
          <p:spPr>
            <a:xfrm rot="-5400000">
              <a:off x="4518032" y="973600"/>
              <a:ext cx="1311300" cy="777300"/>
            </a:xfrm>
            <a:prstGeom prst="bentConnector2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3989" name="Google Shape;3989;p6"/>
            <p:cNvCxnSpPr>
              <a:stCxn id="3942" idx="1"/>
            </p:cNvCxnSpPr>
            <p:nvPr/>
          </p:nvCxnSpPr>
          <p:spPr>
            <a:xfrm flipH="1">
              <a:off x="4911032" y="986567"/>
              <a:ext cx="651300" cy="2148600"/>
            </a:xfrm>
            <a:prstGeom prst="bentConnector2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3990" name="Google Shape;3990;p6"/>
            <p:cNvCxnSpPr>
              <a:stCxn id="3943" idx="1"/>
            </p:cNvCxnSpPr>
            <p:nvPr/>
          </p:nvCxnSpPr>
          <p:spPr>
            <a:xfrm flipH="1">
              <a:off x="5057132" y="1266533"/>
              <a:ext cx="505200" cy="2886600"/>
            </a:xfrm>
            <a:prstGeom prst="bentConnector2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3991" name="Google Shape;3991;p6"/>
            <p:cNvCxnSpPr/>
            <p:nvPr/>
          </p:nvCxnSpPr>
          <p:spPr>
            <a:xfrm>
              <a:off x="4355650" y="2018472"/>
              <a:ext cx="431400" cy="39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3992" name="Google Shape;3992;p6"/>
            <p:cNvCxnSpPr/>
            <p:nvPr/>
          </p:nvCxnSpPr>
          <p:spPr>
            <a:xfrm>
              <a:off x="4356300" y="3122522"/>
              <a:ext cx="551400" cy="33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3993" name="Google Shape;3993;p6"/>
          <p:cNvGrpSpPr/>
          <p:nvPr/>
        </p:nvGrpSpPr>
        <p:grpSpPr>
          <a:xfrm>
            <a:off x="2576714" y="286462"/>
            <a:ext cx="1805258" cy="3872276"/>
            <a:chOff x="2576714" y="286462"/>
            <a:chExt cx="1805258" cy="3872276"/>
          </a:xfrm>
        </p:grpSpPr>
        <p:grpSp>
          <p:nvGrpSpPr>
            <p:cNvPr id="3994" name="Google Shape;3994;p6"/>
            <p:cNvGrpSpPr/>
            <p:nvPr/>
          </p:nvGrpSpPr>
          <p:grpSpPr>
            <a:xfrm>
              <a:off x="3174907" y="286644"/>
              <a:ext cx="1207064" cy="3872094"/>
              <a:chOff x="3174827" y="286584"/>
              <a:chExt cx="1207064" cy="4551656"/>
            </a:xfrm>
          </p:grpSpPr>
          <p:grpSp>
            <p:nvGrpSpPr>
              <p:cNvPr id="3995" name="Google Shape;3995;p6"/>
              <p:cNvGrpSpPr/>
              <p:nvPr/>
            </p:nvGrpSpPr>
            <p:grpSpPr>
              <a:xfrm>
                <a:off x="3174827" y="286584"/>
                <a:ext cx="1207053" cy="766154"/>
                <a:chOff x="3240764" y="1384440"/>
                <a:chExt cx="1207053" cy="766154"/>
              </a:xfrm>
            </p:grpSpPr>
            <p:grpSp>
              <p:nvGrpSpPr>
                <p:cNvPr id="3996" name="Google Shape;3996;p6"/>
                <p:cNvGrpSpPr/>
                <p:nvPr/>
              </p:nvGrpSpPr>
              <p:grpSpPr>
                <a:xfrm>
                  <a:off x="3240764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3997" name="Google Shape;3997;p6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3998" name="Google Shape;3998;p6"/>
                  <p:cNvCxnSpPr/>
                  <p:nvPr/>
                </p:nvCxnSpPr>
                <p:spPr>
                  <a:xfrm rot="10800000" flipH="1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3999" name="Google Shape;3999;p6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000" name="Google Shape;4000;p6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4001" name="Google Shape;4001;p6"/>
                  <p:cNvCxnSpPr>
                    <a:stCxn id="4000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4002" name="Google Shape;4002;p6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4003" name="Google Shape;4003;p6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4004" name="Google Shape;4004;p6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4005" name="Google Shape;4005;p6"/>
                <p:cNvGrpSpPr/>
                <p:nvPr/>
              </p:nvGrpSpPr>
              <p:grpSpPr>
                <a:xfrm>
                  <a:off x="3678586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4006" name="Google Shape;4006;p6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4007" name="Google Shape;4007;p6"/>
                  <p:cNvCxnSpPr/>
                  <p:nvPr/>
                </p:nvCxnSpPr>
                <p:spPr>
                  <a:xfrm rot="10800000" flipH="1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4008" name="Google Shape;4008;p6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009" name="Google Shape;4009;p6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4010" name="Google Shape;4010;p6"/>
                  <p:cNvCxnSpPr>
                    <a:stCxn id="4009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4011" name="Google Shape;4011;p6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4012" name="Google Shape;4012;p6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4013" name="Google Shape;4013;p6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4014" name="Google Shape;4014;p6"/>
                <p:cNvGrpSpPr/>
                <p:nvPr/>
              </p:nvGrpSpPr>
              <p:grpSpPr>
                <a:xfrm>
                  <a:off x="4146795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4015" name="Google Shape;4015;p6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4016" name="Google Shape;4016;p6"/>
                  <p:cNvCxnSpPr/>
                  <p:nvPr/>
                </p:nvCxnSpPr>
                <p:spPr>
                  <a:xfrm rot="10800000" flipH="1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4017" name="Google Shape;4017;p6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018" name="Google Shape;4018;p6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4019" name="Google Shape;4019;p6"/>
                  <p:cNvCxnSpPr>
                    <a:stCxn id="4018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4020" name="Google Shape;4020;p6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4021" name="Google Shape;4021;p6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4022" name="Google Shape;4022;p6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4023" name="Google Shape;4023;p6"/>
              <p:cNvGrpSpPr/>
              <p:nvPr/>
            </p:nvGrpSpPr>
            <p:grpSpPr>
              <a:xfrm>
                <a:off x="3174839" y="1569862"/>
                <a:ext cx="1207053" cy="766154"/>
                <a:chOff x="3240764" y="1384440"/>
                <a:chExt cx="1207053" cy="766154"/>
              </a:xfrm>
            </p:grpSpPr>
            <p:grpSp>
              <p:nvGrpSpPr>
                <p:cNvPr id="4024" name="Google Shape;4024;p6"/>
                <p:cNvGrpSpPr/>
                <p:nvPr/>
              </p:nvGrpSpPr>
              <p:grpSpPr>
                <a:xfrm>
                  <a:off x="3240764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4025" name="Google Shape;4025;p6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4026" name="Google Shape;4026;p6"/>
                  <p:cNvCxnSpPr/>
                  <p:nvPr/>
                </p:nvCxnSpPr>
                <p:spPr>
                  <a:xfrm rot="10800000" flipH="1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4027" name="Google Shape;4027;p6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028" name="Google Shape;4028;p6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4029" name="Google Shape;4029;p6"/>
                  <p:cNvCxnSpPr>
                    <a:stCxn id="4028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4030" name="Google Shape;4030;p6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4031" name="Google Shape;4031;p6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4032" name="Google Shape;4032;p6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4033" name="Google Shape;4033;p6"/>
                <p:cNvGrpSpPr/>
                <p:nvPr/>
              </p:nvGrpSpPr>
              <p:grpSpPr>
                <a:xfrm>
                  <a:off x="3678586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4034" name="Google Shape;4034;p6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4035" name="Google Shape;4035;p6"/>
                  <p:cNvCxnSpPr/>
                  <p:nvPr/>
                </p:nvCxnSpPr>
                <p:spPr>
                  <a:xfrm rot="10800000" flipH="1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4036" name="Google Shape;4036;p6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037" name="Google Shape;4037;p6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4038" name="Google Shape;4038;p6"/>
                  <p:cNvCxnSpPr>
                    <a:stCxn id="4037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4039" name="Google Shape;4039;p6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4040" name="Google Shape;4040;p6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4041" name="Google Shape;4041;p6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4042" name="Google Shape;4042;p6"/>
                <p:cNvGrpSpPr/>
                <p:nvPr/>
              </p:nvGrpSpPr>
              <p:grpSpPr>
                <a:xfrm>
                  <a:off x="4146795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4043" name="Google Shape;4043;p6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4044" name="Google Shape;4044;p6"/>
                  <p:cNvCxnSpPr/>
                  <p:nvPr/>
                </p:nvCxnSpPr>
                <p:spPr>
                  <a:xfrm rot="10800000" flipH="1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4045" name="Google Shape;4045;p6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046" name="Google Shape;4046;p6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4047" name="Google Shape;4047;p6"/>
                  <p:cNvCxnSpPr>
                    <a:stCxn id="4046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4048" name="Google Shape;4048;p6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4049" name="Google Shape;4049;p6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4050" name="Google Shape;4050;p6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4051" name="Google Shape;4051;p6"/>
              <p:cNvGrpSpPr/>
              <p:nvPr/>
            </p:nvGrpSpPr>
            <p:grpSpPr>
              <a:xfrm>
                <a:off x="3174839" y="2853140"/>
                <a:ext cx="1207053" cy="766154"/>
                <a:chOff x="3240764" y="1384440"/>
                <a:chExt cx="1207053" cy="766154"/>
              </a:xfrm>
            </p:grpSpPr>
            <p:grpSp>
              <p:nvGrpSpPr>
                <p:cNvPr id="4052" name="Google Shape;4052;p6"/>
                <p:cNvGrpSpPr/>
                <p:nvPr/>
              </p:nvGrpSpPr>
              <p:grpSpPr>
                <a:xfrm>
                  <a:off x="3240764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4053" name="Google Shape;4053;p6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4054" name="Google Shape;4054;p6"/>
                  <p:cNvCxnSpPr/>
                  <p:nvPr/>
                </p:nvCxnSpPr>
                <p:spPr>
                  <a:xfrm rot="10800000" flipH="1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4055" name="Google Shape;4055;p6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056" name="Google Shape;4056;p6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4057" name="Google Shape;4057;p6"/>
                  <p:cNvCxnSpPr>
                    <a:stCxn id="4056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4058" name="Google Shape;4058;p6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4059" name="Google Shape;4059;p6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4060" name="Google Shape;4060;p6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4061" name="Google Shape;4061;p6"/>
                <p:cNvGrpSpPr/>
                <p:nvPr/>
              </p:nvGrpSpPr>
              <p:grpSpPr>
                <a:xfrm>
                  <a:off x="3678586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4062" name="Google Shape;4062;p6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4063" name="Google Shape;4063;p6"/>
                  <p:cNvCxnSpPr/>
                  <p:nvPr/>
                </p:nvCxnSpPr>
                <p:spPr>
                  <a:xfrm rot="10800000" flipH="1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4064" name="Google Shape;4064;p6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065" name="Google Shape;4065;p6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4066" name="Google Shape;4066;p6"/>
                  <p:cNvCxnSpPr>
                    <a:stCxn id="4065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4067" name="Google Shape;4067;p6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4068" name="Google Shape;4068;p6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4069" name="Google Shape;4069;p6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4070" name="Google Shape;4070;p6"/>
                <p:cNvGrpSpPr/>
                <p:nvPr/>
              </p:nvGrpSpPr>
              <p:grpSpPr>
                <a:xfrm>
                  <a:off x="4146795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4071" name="Google Shape;4071;p6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4072" name="Google Shape;4072;p6"/>
                  <p:cNvCxnSpPr/>
                  <p:nvPr/>
                </p:nvCxnSpPr>
                <p:spPr>
                  <a:xfrm rot="10800000" flipH="1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4073" name="Google Shape;4073;p6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074" name="Google Shape;4074;p6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4075" name="Google Shape;4075;p6"/>
                  <p:cNvCxnSpPr>
                    <a:stCxn id="4074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4076" name="Google Shape;4076;p6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4077" name="Google Shape;4077;p6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4078" name="Google Shape;4078;p6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4079" name="Google Shape;4079;p6"/>
              <p:cNvGrpSpPr/>
              <p:nvPr/>
            </p:nvGrpSpPr>
            <p:grpSpPr>
              <a:xfrm>
                <a:off x="3174837" y="4072086"/>
                <a:ext cx="1207053" cy="766154"/>
                <a:chOff x="3240764" y="1384440"/>
                <a:chExt cx="1207053" cy="766154"/>
              </a:xfrm>
            </p:grpSpPr>
            <p:grpSp>
              <p:nvGrpSpPr>
                <p:cNvPr id="4080" name="Google Shape;4080;p6"/>
                <p:cNvGrpSpPr/>
                <p:nvPr/>
              </p:nvGrpSpPr>
              <p:grpSpPr>
                <a:xfrm>
                  <a:off x="3240764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4081" name="Google Shape;4081;p6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4082" name="Google Shape;4082;p6"/>
                  <p:cNvCxnSpPr/>
                  <p:nvPr/>
                </p:nvCxnSpPr>
                <p:spPr>
                  <a:xfrm rot="10800000" flipH="1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4083" name="Google Shape;4083;p6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084" name="Google Shape;4084;p6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4085" name="Google Shape;4085;p6"/>
                  <p:cNvCxnSpPr>
                    <a:stCxn id="4084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4086" name="Google Shape;4086;p6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4087" name="Google Shape;4087;p6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4088" name="Google Shape;4088;p6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4089" name="Google Shape;4089;p6"/>
                <p:cNvGrpSpPr/>
                <p:nvPr/>
              </p:nvGrpSpPr>
              <p:grpSpPr>
                <a:xfrm>
                  <a:off x="3678586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4090" name="Google Shape;4090;p6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4091" name="Google Shape;4091;p6"/>
                  <p:cNvCxnSpPr/>
                  <p:nvPr/>
                </p:nvCxnSpPr>
                <p:spPr>
                  <a:xfrm rot="10800000" flipH="1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4092" name="Google Shape;4092;p6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093" name="Google Shape;4093;p6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4094" name="Google Shape;4094;p6"/>
                  <p:cNvCxnSpPr>
                    <a:stCxn id="4093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4095" name="Google Shape;4095;p6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4096" name="Google Shape;4096;p6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4097" name="Google Shape;4097;p6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4098" name="Google Shape;4098;p6"/>
                <p:cNvGrpSpPr/>
                <p:nvPr/>
              </p:nvGrpSpPr>
              <p:grpSpPr>
                <a:xfrm>
                  <a:off x="4146795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4099" name="Google Shape;4099;p6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4100" name="Google Shape;4100;p6"/>
                  <p:cNvCxnSpPr/>
                  <p:nvPr/>
                </p:nvCxnSpPr>
                <p:spPr>
                  <a:xfrm rot="10800000" flipH="1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4101" name="Google Shape;4101;p6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102" name="Google Shape;4102;p6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4103" name="Google Shape;4103;p6"/>
                  <p:cNvCxnSpPr>
                    <a:stCxn id="4102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4104" name="Google Shape;4104;p6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4105" name="Google Shape;4105;p6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4106" name="Google Shape;4106;p6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4107" name="Google Shape;4107;p6"/>
            <p:cNvGrpSpPr/>
            <p:nvPr/>
          </p:nvGrpSpPr>
          <p:grpSpPr>
            <a:xfrm>
              <a:off x="2576714" y="286462"/>
              <a:ext cx="1580700" cy="486485"/>
              <a:chOff x="2850220" y="286462"/>
              <a:chExt cx="1580700" cy="486485"/>
            </a:xfrm>
          </p:grpSpPr>
          <p:cxnSp>
            <p:nvCxnSpPr>
              <p:cNvPr id="4108" name="Google Shape;4108;p6"/>
              <p:cNvCxnSpPr/>
              <p:nvPr/>
            </p:nvCxnSpPr>
            <p:spPr>
              <a:xfrm>
                <a:off x="2850220" y="286462"/>
                <a:ext cx="1580700" cy="45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4109" name="Google Shape;4109;p6"/>
              <p:cNvCxnSpPr/>
              <p:nvPr/>
            </p:nvCxnSpPr>
            <p:spPr>
              <a:xfrm>
                <a:off x="2850220" y="768447"/>
                <a:ext cx="1580700" cy="45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4110" name="Google Shape;4110;p6"/>
            <p:cNvGrpSpPr/>
            <p:nvPr/>
          </p:nvGrpSpPr>
          <p:grpSpPr>
            <a:xfrm>
              <a:off x="2614371" y="1371592"/>
              <a:ext cx="1580700" cy="486485"/>
              <a:chOff x="2850220" y="286462"/>
              <a:chExt cx="1580700" cy="486485"/>
            </a:xfrm>
          </p:grpSpPr>
          <p:cxnSp>
            <p:nvCxnSpPr>
              <p:cNvPr id="4111" name="Google Shape;4111;p6"/>
              <p:cNvCxnSpPr/>
              <p:nvPr/>
            </p:nvCxnSpPr>
            <p:spPr>
              <a:xfrm>
                <a:off x="2850220" y="286462"/>
                <a:ext cx="1580700" cy="45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4112" name="Google Shape;4112;p6"/>
              <p:cNvCxnSpPr/>
              <p:nvPr/>
            </p:nvCxnSpPr>
            <p:spPr>
              <a:xfrm>
                <a:off x="2850220" y="768447"/>
                <a:ext cx="1580700" cy="45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4113" name="Google Shape;4113;p6"/>
            <p:cNvGrpSpPr/>
            <p:nvPr/>
          </p:nvGrpSpPr>
          <p:grpSpPr>
            <a:xfrm>
              <a:off x="2614370" y="2456737"/>
              <a:ext cx="1580700" cy="486485"/>
              <a:chOff x="2850220" y="286462"/>
              <a:chExt cx="1580700" cy="486485"/>
            </a:xfrm>
          </p:grpSpPr>
          <p:cxnSp>
            <p:nvCxnSpPr>
              <p:cNvPr id="4114" name="Google Shape;4114;p6"/>
              <p:cNvCxnSpPr/>
              <p:nvPr/>
            </p:nvCxnSpPr>
            <p:spPr>
              <a:xfrm>
                <a:off x="2850220" y="286462"/>
                <a:ext cx="1580700" cy="45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4115" name="Google Shape;4115;p6"/>
              <p:cNvCxnSpPr/>
              <p:nvPr/>
            </p:nvCxnSpPr>
            <p:spPr>
              <a:xfrm>
                <a:off x="2850220" y="768447"/>
                <a:ext cx="1580700" cy="45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4116" name="Google Shape;4116;p6"/>
            <p:cNvGrpSpPr/>
            <p:nvPr/>
          </p:nvGrpSpPr>
          <p:grpSpPr>
            <a:xfrm>
              <a:off x="2576736" y="3490682"/>
              <a:ext cx="1580700" cy="486485"/>
              <a:chOff x="2850220" y="286462"/>
              <a:chExt cx="1580700" cy="486485"/>
            </a:xfrm>
          </p:grpSpPr>
          <p:cxnSp>
            <p:nvCxnSpPr>
              <p:cNvPr id="4117" name="Google Shape;4117;p6"/>
              <p:cNvCxnSpPr/>
              <p:nvPr/>
            </p:nvCxnSpPr>
            <p:spPr>
              <a:xfrm>
                <a:off x="2850220" y="286462"/>
                <a:ext cx="1580700" cy="45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4118" name="Google Shape;4118;p6"/>
              <p:cNvCxnSpPr/>
              <p:nvPr/>
            </p:nvCxnSpPr>
            <p:spPr>
              <a:xfrm>
                <a:off x="2850220" y="768447"/>
                <a:ext cx="1580700" cy="45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</p:grpSp>
      <p:sp>
        <p:nvSpPr>
          <p:cNvPr id="4119" name="Google Shape;4119;p6"/>
          <p:cNvSpPr txBox="1"/>
          <p:nvPr/>
        </p:nvSpPr>
        <p:spPr>
          <a:xfrm>
            <a:off x="2340950" y="48375"/>
            <a:ext cx="235800" cy="44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20" name="Google Shape;4120;p6"/>
          <p:cNvSpPr txBox="1"/>
          <p:nvPr/>
        </p:nvSpPr>
        <p:spPr>
          <a:xfrm>
            <a:off x="2390174" y="1142200"/>
            <a:ext cx="286500" cy="44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21" name="Google Shape;4121;p6"/>
          <p:cNvSpPr txBox="1"/>
          <p:nvPr/>
        </p:nvSpPr>
        <p:spPr>
          <a:xfrm>
            <a:off x="2359350" y="2236029"/>
            <a:ext cx="286500" cy="44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22" name="Google Shape;4122;p6"/>
          <p:cNvSpPr txBox="1"/>
          <p:nvPr/>
        </p:nvSpPr>
        <p:spPr>
          <a:xfrm>
            <a:off x="2323050" y="3275228"/>
            <a:ext cx="359100" cy="44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23" name="Google Shape;4123;p6"/>
          <p:cNvSpPr txBox="1"/>
          <p:nvPr/>
        </p:nvSpPr>
        <p:spPr>
          <a:xfrm>
            <a:off x="2359350" y="553554"/>
            <a:ext cx="286500" cy="44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24" name="Google Shape;4124;p6"/>
          <p:cNvSpPr txBox="1"/>
          <p:nvPr/>
        </p:nvSpPr>
        <p:spPr>
          <a:xfrm>
            <a:off x="2390175" y="1631722"/>
            <a:ext cx="286500" cy="44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25" name="Google Shape;4125;p6"/>
          <p:cNvSpPr txBox="1"/>
          <p:nvPr/>
        </p:nvSpPr>
        <p:spPr>
          <a:xfrm>
            <a:off x="2359350" y="2709895"/>
            <a:ext cx="286500" cy="44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26" name="Google Shape;4126;p6"/>
          <p:cNvSpPr txBox="1"/>
          <p:nvPr/>
        </p:nvSpPr>
        <p:spPr>
          <a:xfrm>
            <a:off x="2315589" y="3749356"/>
            <a:ext cx="286500" cy="44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127" name="Google Shape;4127;p6"/>
          <p:cNvGrpSpPr/>
          <p:nvPr/>
        </p:nvGrpSpPr>
        <p:grpSpPr>
          <a:xfrm>
            <a:off x="6802088" y="626525"/>
            <a:ext cx="774910" cy="3192315"/>
            <a:chOff x="6802088" y="626525"/>
            <a:chExt cx="774910" cy="3192315"/>
          </a:xfrm>
        </p:grpSpPr>
        <p:grpSp>
          <p:nvGrpSpPr>
            <p:cNvPr id="4128" name="Google Shape;4128;p6"/>
            <p:cNvGrpSpPr/>
            <p:nvPr/>
          </p:nvGrpSpPr>
          <p:grpSpPr>
            <a:xfrm>
              <a:off x="6802101" y="626525"/>
              <a:ext cx="774897" cy="440100"/>
              <a:chOff x="6802101" y="626525"/>
              <a:chExt cx="774897" cy="440100"/>
            </a:xfrm>
          </p:grpSpPr>
          <p:sp>
            <p:nvSpPr>
              <p:cNvPr id="4129" name="Google Shape;4129;p6"/>
              <p:cNvSpPr/>
              <p:nvPr/>
            </p:nvSpPr>
            <p:spPr>
              <a:xfrm>
                <a:off x="7081098" y="626525"/>
                <a:ext cx="495900" cy="440100"/>
              </a:xfrm>
              <a:prstGeom prst="ellipse">
                <a:avLst/>
              </a:prstGeom>
              <a:solidFill>
                <a:schemeClr val="lt2"/>
              </a:solidFill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4130" name="Google Shape;4130;p6"/>
              <p:cNvCxnSpPr>
                <a:stCxn id="3935" idx="3"/>
                <a:endCxn id="4129" idx="2"/>
              </p:cNvCxnSpPr>
              <p:nvPr/>
            </p:nvCxnSpPr>
            <p:spPr>
              <a:xfrm>
                <a:off x="6802101" y="846583"/>
                <a:ext cx="279000" cy="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4131" name="Google Shape;4131;p6"/>
              <p:cNvCxnSpPr>
                <a:stCxn id="4129" idx="1"/>
                <a:endCxn id="4129" idx="5"/>
              </p:cNvCxnSpPr>
              <p:nvPr/>
            </p:nvCxnSpPr>
            <p:spPr>
              <a:xfrm>
                <a:off x="7153721" y="690976"/>
                <a:ext cx="350700" cy="3111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4132" name="Google Shape;4132;p6"/>
              <p:cNvCxnSpPr>
                <a:stCxn id="4129" idx="7"/>
                <a:endCxn id="4129" idx="3"/>
              </p:cNvCxnSpPr>
              <p:nvPr/>
            </p:nvCxnSpPr>
            <p:spPr>
              <a:xfrm flipH="1">
                <a:off x="7153675" y="690976"/>
                <a:ext cx="350700" cy="3111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4133" name="Google Shape;4133;p6"/>
            <p:cNvGrpSpPr/>
            <p:nvPr/>
          </p:nvGrpSpPr>
          <p:grpSpPr>
            <a:xfrm>
              <a:off x="6802098" y="2002550"/>
              <a:ext cx="774900" cy="440100"/>
              <a:chOff x="6802098" y="626525"/>
              <a:chExt cx="774900" cy="440100"/>
            </a:xfrm>
          </p:grpSpPr>
          <p:sp>
            <p:nvSpPr>
              <p:cNvPr id="4134" name="Google Shape;4134;p6"/>
              <p:cNvSpPr/>
              <p:nvPr/>
            </p:nvSpPr>
            <p:spPr>
              <a:xfrm>
                <a:off x="7081098" y="626525"/>
                <a:ext cx="495900" cy="440100"/>
              </a:xfrm>
              <a:prstGeom prst="ellipse">
                <a:avLst/>
              </a:prstGeom>
              <a:solidFill>
                <a:schemeClr val="lt2"/>
              </a:solidFill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4135" name="Google Shape;4135;p6"/>
              <p:cNvCxnSpPr>
                <a:endCxn id="4134" idx="2"/>
              </p:cNvCxnSpPr>
              <p:nvPr/>
            </p:nvCxnSpPr>
            <p:spPr>
              <a:xfrm>
                <a:off x="6802098" y="846575"/>
                <a:ext cx="279000" cy="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4136" name="Google Shape;4136;p6"/>
              <p:cNvCxnSpPr>
                <a:stCxn id="4134" idx="1"/>
                <a:endCxn id="4134" idx="5"/>
              </p:cNvCxnSpPr>
              <p:nvPr/>
            </p:nvCxnSpPr>
            <p:spPr>
              <a:xfrm>
                <a:off x="7153721" y="690976"/>
                <a:ext cx="350700" cy="3111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4137" name="Google Shape;4137;p6"/>
              <p:cNvCxnSpPr>
                <a:stCxn id="4134" idx="7"/>
                <a:endCxn id="4134" idx="3"/>
              </p:cNvCxnSpPr>
              <p:nvPr/>
            </p:nvCxnSpPr>
            <p:spPr>
              <a:xfrm flipH="1">
                <a:off x="7153675" y="690976"/>
                <a:ext cx="350700" cy="3111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4138" name="Google Shape;4138;p6"/>
            <p:cNvGrpSpPr/>
            <p:nvPr/>
          </p:nvGrpSpPr>
          <p:grpSpPr>
            <a:xfrm>
              <a:off x="6802088" y="3378740"/>
              <a:ext cx="774900" cy="440100"/>
              <a:chOff x="6802098" y="626525"/>
              <a:chExt cx="774900" cy="440100"/>
            </a:xfrm>
          </p:grpSpPr>
          <p:sp>
            <p:nvSpPr>
              <p:cNvPr id="4139" name="Google Shape;4139;p6"/>
              <p:cNvSpPr/>
              <p:nvPr/>
            </p:nvSpPr>
            <p:spPr>
              <a:xfrm>
                <a:off x="7081098" y="626525"/>
                <a:ext cx="495900" cy="440100"/>
              </a:xfrm>
              <a:prstGeom prst="ellipse">
                <a:avLst/>
              </a:prstGeom>
              <a:solidFill>
                <a:schemeClr val="lt2"/>
              </a:solidFill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4140" name="Google Shape;4140;p6"/>
              <p:cNvCxnSpPr>
                <a:endCxn id="4139" idx="2"/>
              </p:cNvCxnSpPr>
              <p:nvPr/>
            </p:nvCxnSpPr>
            <p:spPr>
              <a:xfrm>
                <a:off x="6802098" y="846575"/>
                <a:ext cx="279000" cy="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4141" name="Google Shape;4141;p6"/>
              <p:cNvCxnSpPr>
                <a:stCxn id="4139" idx="1"/>
                <a:endCxn id="4139" idx="5"/>
              </p:cNvCxnSpPr>
              <p:nvPr/>
            </p:nvCxnSpPr>
            <p:spPr>
              <a:xfrm>
                <a:off x="7153721" y="690976"/>
                <a:ext cx="350700" cy="3111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4142" name="Google Shape;4142;p6"/>
              <p:cNvCxnSpPr>
                <a:stCxn id="4139" idx="7"/>
                <a:endCxn id="4139" idx="3"/>
              </p:cNvCxnSpPr>
              <p:nvPr/>
            </p:nvCxnSpPr>
            <p:spPr>
              <a:xfrm flipH="1">
                <a:off x="7153675" y="690976"/>
                <a:ext cx="350700" cy="3111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</p:grpSp>
      <p:sp>
        <p:nvSpPr>
          <p:cNvPr id="4143" name="Google Shape;4143;p6"/>
          <p:cNvSpPr txBox="1"/>
          <p:nvPr/>
        </p:nvSpPr>
        <p:spPr>
          <a:xfrm>
            <a:off x="1176977" y="286438"/>
            <a:ext cx="1213200" cy="4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Adresse 0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9" name="Google Shape;779;p2"/>
          <p:cNvSpPr txBox="1"/>
          <p:nvPr/>
        </p:nvSpPr>
        <p:spPr>
          <a:xfrm>
            <a:off x="7577000" y="626525"/>
            <a:ext cx="774900" cy="6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000"/>
              <a:t>D0</a:t>
            </a:r>
            <a:endParaRPr sz="2000"/>
          </a:p>
        </p:txBody>
      </p:sp>
      <p:sp>
        <p:nvSpPr>
          <p:cNvPr id="780" name="Google Shape;780;p2"/>
          <p:cNvSpPr txBox="1"/>
          <p:nvPr/>
        </p:nvSpPr>
        <p:spPr>
          <a:xfrm flipH="1">
            <a:off x="7577000" y="1962277"/>
            <a:ext cx="774900" cy="6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000"/>
              <a:t>D1</a:t>
            </a:r>
            <a:endParaRPr sz="2000"/>
          </a:p>
        </p:txBody>
      </p:sp>
      <p:sp>
        <p:nvSpPr>
          <p:cNvPr id="781" name="Google Shape;781;p2"/>
          <p:cNvSpPr txBox="1"/>
          <p:nvPr/>
        </p:nvSpPr>
        <p:spPr>
          <a:xfrm>
            <a:off x="7577000" y="3387029"/>
            <a:ext cx="774900" cy="6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000"/>
              <a:t>D2</a:t>
            </a:r>
            <a:endParaRPr sz="2000"/>
          </a:p>
        </p:txBody>
      </p:sp>
      <p:cxnSp>
        <p:nvCxnSpPr>
          <p:cNvPr id="782" name="Google Shape;782;p2"/>
          <p:cNvCxnSpPr/>
          <p:nvPr/>
        </p:nvCxnSpPr>
        <p:spPr>
          <a:xfrm>
            <a:off x="6492153" y="1406516"/>
            <a:ext cx="300" cy="34995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83" name="Google Shape;783;p2"/>
          <p:cNvCxnSpPr/>
          <p:nvPr/>
        </p:nvCxnSpPr>
        <p:spPr>
          <a:xfrm>
            <a:off x="6182215" y="1406516"/>
            <a:ext cx="300" cy="34995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784" name="Google Shape;784;p2"/>
          <p:cNvSpPr txBox="1"/>
          <p:nvPr/>
        </p:nvSpPr>
        <p:spPr>
          <a:xfrm>
            <a:off x="6492150" y="4414954"/>
            <a:ext cx="774900" cy="6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000"/>
              <a:t>A1</a:t>
            </a:r>
            <a:endParaRPr sz="2000"/>
          </a:p>
        </p:txBody>
      </p:sp>
      <p:sp>
        <p:nvSpPr>
          <p:cNvPr id="785" name="Google Shape;785;p2"/>
          <p:cNvSpPr txBox="1"/>
          <p:nvPr/>
        </p:nvSpPr>
        <p:spPr>
          <a:xfrm>
            <a:off x="5407625" y="4414950"/>
            <a:ext cx="774900" cy="6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000"/>
              <a:t>A0</a:t>
            </a:r>
            <a:endParaRPr sz="2000"/>
          </a:p>
        </p:txBody>
      </p:sp>
      <p:sp>
        <p:nvSpPr>
          <p:cNvPr id="786" name="Google Shape;786;p2"/>
          <p:cNvSpPr/>
          <p:nvPr/>
        </p:nvSpPr>
        <p:spPr>
          <a:xfrm>
            <a:off x="5562331" y="286650"/>
            <a:ext cx="1239900" cy="1119900"/>
          </a:xfrm>
          <a:prstGeom prst="rect">
            <a:avLst/>
          </a:prstGeom>
          <a:solidFill>
            <a:schemeClr val="lt2"/>
          </a:solidFill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87" name="Google Shape;787;p2"/>
          <p:cNvCxnSpPr>
            <a:endCxn id="788" idx="3"/>
          </p:cNvCxnSpPr>
          <p:nvPr/>
        </p:nvCxnSpPr>
        <p:spPr>
          <a:xfrm rot="10800000">
            <a:off x="5763631" y="706567"/>
            <a:ext cx="738300" cy="1428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89" name="Google Shape;789;p2"/>
          <p:cNvSpPr/>
          <p:nvPr/>
        </p:nvSpPr>
        <p:spPr>
          <a:xfrm>
            <a:off x="5562331" y="286650"/>
            <a:ext cx="201300" cy="279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8" name="Google Shape;788;p2"/>
          <p:cNvSpPr/>
          <p:nvPr/>
        </p:nvSpPr>
        <p:spPr>
          <a:xfrm>
            <a:off x="5562331" y="566617"/>
            <a:ext cx="201300" cy="279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0" name="Google Shape;790;p2"/>
          <p:cNvSpPr/>
          <p:nvPr/>
        </p:nvSpPr>
        <p:spPr>
          <a:xfrm>
            <a:off x="5562331" y="846583"/>
            <a:ext cx="201300" cy="279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1" name="Google Shape;791;p2"/>
          <p:cNvSpPr/>
          <p:nvPr/>
        </p:nvSpPr>
        <p:spPr>
          <a:xfrm>
            <a:off x="5562331" y="1126550"/>
            <a:ext cx="201300" cy="279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92" name="Google Shape;792;p2"/>
          <p:cNvCxnSpPr>
            <a:endCxn id="789" idx="3"/>
          </p:cNvCxnSpPr>
          <p:nvPr/>
        </p:nvCxnSpPr>
        <p:spPr>
          <a:xfrm rot="10800000">
            <a:off x="5763631" y="426600"/>
            <a:ext cx="738300" cy="4212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793" name="Google Shape;793;p2"/>
          <p:cNvCxnSpPr>
            <a:endCxn id="790" idx="3"/>
          </p:cNvCxnSpPr>
          <p:nvPr/>
        </p:nvCxnSpPr>
        <p:spPr>
          <a:xfrm flipH="1">
            <a:off x="5763631" y="847933"/>
            <a:ext cx="738300" cy="1386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794" name="Google Shape;794;p2"/>
          <p:cNvCxnSpPr/>
          <p:nvPr/>
        </p:nvCxnSpPr>
        <p:spPr>
          <a:xfrm flipH="1">
            <a:off x="5763677" y="847892"/>
            <a:ext cx="738000" cy="4173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795" name="Google Shape;795;p2"/>
          <p:cNvCxnSpPr>
            <a:stCxn id="789" idx="3"/>
            <a:endCxn id="789" idx="1"/>
          </p:cNvCxnSpPr>
          <p:nvPr/>
        </p:nvCxnSpPr>
        <p:spPr>
          <a:xfrm rot="10800000">
            <a:off x="5562331" y="426600"/>
            <a:ext cx="201300" cy="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oval" w="sm" len="sm"/>
            <a:tailEnd type="oval" w="sm" len="sm"/>
          </a:ln>
        </p:spPr>
      </p:cxnSp>
      <p:cxnSp>
        <p:nvCxnSpPr>
          <p:cNvPr id="796" name="Google Shape;796;p2"/>
          <p:cNvCxnSpPr>
            <a:stCxn id="788" idx="3"/>
            <a:endCxn id="788" idx="1"/>
          </p:cNvCxnSpPr>
          <p:nvPr/>
        </p:nvCxnSpPr>
        <p:spPr>
          <a:xfrm rot="10800000">
            <a:off x="5562331" y="706567"/>
            <a:ext cx="201300" cy="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oval" w="sm" len="sm"/>
            <a:tailEnd type="oval" w="sm" len="sm"/>
          </a:ln>
        </p:spPr>
      </p:cxnSp>
      <p:cxnSp>
        <p:nvCxnSpPr>
          <p:cNvPr id="797" name="Google Shape;797;p2"/>
          <p:cNvCxnSpPr>
            <a:stCxn id="790" idx="3"/>
            <a:endCxn id="790" idx="1"/>
          </p:cNvCxnSpPr>
          <p:nvPr/>
        </p:nvCxnSpPr>
        <p:spPr>
          <a:xfrm rot="10800000">
            <a:off x="5562331" y="986533"/>
            <a:ext cx="201300" cy="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oval" w="sm" len="sm"/>
            <a:tailEnd type="oval" w="sm" len="sm"/>
          </a:ln>
        </p:spPr>
      </p:cxnSp>
      <p:cxnSp>
        <p:nvCxnSpPr>
          <p:cNvPr id="798" name="Google Shape;798;p2"/>
          <p:cNvCxnSpPr>
            <a:stCxn id="791" idx="3"/>
            <a:endCxn id="791" idx="1"/>
          </p:cNvCxnSpPr>
          <p:nvPr/>
        </p:nvCxnSpPr>
        <p:spPr>
          <a:xfrm rot="10800000">
            <a:off x="5562331" y="1266500"/>
            <a:ext cx="201300" cy="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oval" w="sm" len="sm"/>
            <a:tailEnd type="oval" w="sm" len="sm"/>
          </a:ln>
        </p:spPr>
      </p:cxnSp>
      <p:cxnSp>
        <p:nvCxnSpPr>
          <p:cNvPr id="799" name="Google Shape;799;p2"/>
          <p:cNvCxnSpPr>
            <a:stCxn id="786" idx="3"/>
            <a:endCxn id="800" idx="2"/>
          </p:cNvCxnSpPr>
          <p:nvPr/>
        </p:nvCxnSpPr>
        <p:spPr>
          <a:xfrm flipH="1">
            <a:off x="6448231" y="846600"/>
            <a:ext cx="354000" cy="60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800" name="Google Shape;800;p2"/>
          <p:cNvSpPr/>
          <p:nvPr/>
        </p:nvSpPr>
        <p:spPr>
          <a:xfrm>
            <a:off x="6448189" y="803897"/>
            <a:ext cx="93600" cy="972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1" name="Google Shape;801;p2"/>
          <p:cNvSpPr/>
          <p:nvPr/>
        </p:nvSpPr>
        <p:spPr>
          <a:xfrm>
            <a:off x="5562331" y="1662762"/>
            <a:ext cx="1239900" cy="1119900"/>
          </a:xfrm>
          <a:prstGeom prst="rect">
            <a:avLst/>
          </a:prstGeom>
          <a:solidFill>
            <a:schemeClr val="lt2"/>
          </a:solidFill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802" name="Google Shape;802;p2"/>
          <p:cNvCxnSpPr>
            <a:endCxn id="803" idx="3"/>
          </p:cNvCxnSpPr>
          <p:nvPr/>
        </p:nvCxnSpPr>
        <p:spPr>
          <a:xfrm rot="10800000">
            <a:off x="5763631" y="2082679"/>
            <a:ext cx="738300" cy="1428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804" name="Google Shape;804;p2"/>
          <p:cNvSpPr/>
          <p:nvPr/>
        </p:nvSpPr>
        <p:spPr>
          <a:xfrm>
            <a:off x="5562331" y="1662762"/>
            <a:ext cx="201300" cy="279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3" name="Google Shape;803;p2"/>
          <p:cNvSpPr/>
          <p:nvPr/>
        </p:nvSpPr>
        <p:spPr>
          <a:xfrm>
            <a:off x="5562331" y="1942729"/>
            <a:ext cx="201300" cy="279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5" name="Google Shape;805;p2"/>
          <p:cNvSpPr/>
          <p:nvPr/>
        </p:nvSpPr>
        <p:spPr>
          <a:xfrm>
            <a:off x="5562331" y="2222695"/>
            <a:ext cx="201300" cy="279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6" name="Google Shape;806;p2"/>
          <p:cNvSpPr/>
          <p:nvPr/>
        </p:nvSpPr>
        <p:spPr>
          <a:xfrm>
            <a:off x="5562331" y="2502662"/>
            <a:ext cx="201300" cy="279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807" name="Google Shape;807;p2"/>
          <p:cNvCxnSpPr>
            <a:endCxn id="804" idx="3"/>
          </p:cNvCxnSpPr>
          <p:nvPr/>
        </p:nvCxnSpPr>
        <p:spPr>
          <a:xfrm rot="10800000">
            <a:off x="5763631" y="1802712"/>
            <a:ext cx="738300" cy="4212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808" name="Google Shape;808;p2"/>
          <p:cNvCxnSpPr>
            <a:endCxn id="805" idx="3"/>
          </p:cNvCxnSpPr>
          <p:nvPr/>
        </p:nvCxnSpPr>
        <p:spPr>
          <a:xfrm flipH="1">
            <a:off x="5763631" y="2224045"/>
            <a:ext cx="738300" cy="1386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809" name="Google Shape;809;p2"/>
          <p:cNvCxnSpPr/>
          <p:nvPr/>
        </p:nvCxnSpPr>
        <p:spPr>
          <a:xfrm flipH="1">
            <a:off x="5763677" y="2224004"/>
            <a:ext cx="738000" cy="4173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810" name="Google Shape;810;p2"/>
          <p:cNvCxnSpPr>
            <a:stCxn id="804" idx="3"/>
            <a:endCxn id="804" idx="1"/>
          </p:cNvCxnSpPr>
          <p:nvPr/>
        </p:nvCxnSpPr>
        <p:spPr>
          <a:xfrm rot="10800000">
            <a:off x="5562331" y="1802712"/>
            <a:ext cx="201300" cy="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oval" w="sm" len="sm"/>
            <a:tailEnd type="oval" w="sm" len="sm"/>
          </a:ln>
        </p:spPr>
      </p:cxnSp>
      <p:cxnSp>
        <p:nvCxnSpPr>
          <p:cNvPr id="811" name="Google Shape;811;p2"/>
          <p:cNvCxnSpPr>
            <a:stCxn id="803" idx="3"/>
            <a:endCxn id="803" idx="1"/>
          </p:cNvCxnSpPr>
          <p:nvPr/>
        </p:nvCxnSpPr>
        <p:spPr>
          <a:xfrm rot="10800000">
            <a:off x="5562331" y="2082679"/>
            <a:ext cx="201300" cy="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oval" w="sm" len="sm"/>
            <a:tailEnd type="oval" w="sm" len="sm"/>
          </a:ln>
        </p:spPr>
      </p:cxnSp>
      <p:cxnSp>
        <p:nvCxnSpPr>
          <p:cNvPr id="812" name="Google Shape;812;p2"/>
          <p:cNvCxnSpPr>
            <a:stCxn id="805" idx="3"/>
            <a:endCxn id="805" idx="1"/>
          </p:cNvCxnSpPr>
          <p:nvPr/>
        </p:nvCxnSpPr>
        <p:spPr>
          <a:xfrm rot="10800000">
            <a:off x="5562331" y="2362645"/>
            <a:ext cx="201300" cy="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oval" w="sm" len="sm"/>
            <a:tailEnd type="oval" w="sm" len="sm"/>
          </a:ln>
        </p:spPr>
      </p:cxnSp>
      <p:cxnSp>
        <p:nvCxnSpPr>
          <p:cNvPr id="813" name="Google Shape;813;p2"/>
          <p:cNvCxnSpPr>
            <a:stCxn id="806" idx="3"/>
            <a:endCxn id="806" idx="1"/>
          </p:cNvCxnSpPr>
          <p:nvPr/>
        </p:nvCxnSpPr>
        <p:spPr>
          <a:xfrm rot="10800000">
            <a:off x="5562331" y="2642612"/>
            <a:ext cx="201300" cy="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oval" w="sm" len="sm"/>
            <a:tailEnd type="oval" w="sm" len="sm"/>
          </a:ln>
        </p:spPr>
      </p:cxnSp>
      <p:cxnSp>
        <p:nvCxnSpPr>
          <p:cNvPr id="814" name="Google Shape;814;p2"/>
          <p:cNvCxnSpPr>
            <a:stCxn id="801" idx="3"/>
            <a:endCxn id="815" idx="2"/>
          </p:cNvCxnSpPr>
          <p:nvPr/>
        </p:nvCxnSpPr>
        <p:spPr>
          <a:xfrm flipH="1">
            <a:off x="6448231" y="2222712"/>
            <a:ext cx="354000" cy="60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815" name="Google Shape;815;p2"/>
          <p:cNvSpPr/>
          <p:nvPr/>
        </p:nvSpPr>
        <p:spPr>
          <a:xfrm>
            <a:off x="6448189" y="2180009"/>
            <a:ext cx="93600" cy="972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6" name="Google Shape;816;p2"/>
          <p:cNvSpPr/>
          <p:nvPr/>
        </p:nvSpPr>
        <p:spPr>
          <a:xfrm>
            <a:off x="5562331" y="3038850"/>
            <a:ext cx="1239900" cy="1119900"/>
          </a:xfrm>
          <a:prstGeom prst="rect">
            <a:avLst/>
          </a:prstGeom>
          <a:solidFill>
            <a:schemeClr val="lt2"/>
          </a:solidFill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817" name="Google Shape;817;p2"/>
          <p:cNvCxnSpPr>
            <a:endCxn id="818" idx="3"/>
          </p:cNvCxnSpPr>
          <p:nvPr/>
        </p:nvCxnSpPr>
        <p:spPr>
          <a:xfrm rot="10800000">
            <a:off x="5763631" y="3458767"/>
            <a:ext cx="738300" cy="1428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819" name="Google Shape;819;p2"/>
          <p:cNvSpPr/>
          <p:nvPr/>
        </p:nvSpPr>
        <p:spPr>
          <a:xfrm>
            <a:off x="5562331" y="3038850"/>
            <a:ext cx="201300" cy="279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8" name="Google Shape;818;p2"/>
          <p:cNvSpPr/>
          <p:nvPr/>
        </p:nvSpPr>
        <p:spPr>
          <a:xfrm>
            <a:off x="5562331" y="3318817"/>
            <a:ext cx="201300" cy="279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0" name="Google Shape;820;p2"/>
          <p:cNvSpPr/>
          <p:nvPr/>
        </p:nvSpPr>
        <p:spPr>
          <a:xfrm>
            <a:off x="5562331" y="3598783"/>
            <a:ext cx="201300" cy="279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1" name="Google Shape;821;p2"/>
          <p:cNvSpPr/>
          <p:nvPr/>
        </p:nvSpPr>
        <p:spPr>
          <a:xfrm>
            <a:off x="5562331" y="3878750"/>
            <a:ext cx="201300" cy="279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822" name="Google Shape;822;p2"/>
          <p:cNvCxnSpPr>
            <a:endCxn id="819" idx="3"/>
          </p:cNvCxnSpPr>
          <p:nvPr/>
        </p:nvCxnSpPr>
        <p:spPr>
          <a:xfrm rot="10800000">
            <a:off x="5763631" y="3178800"/>
            <a:ext cx="738300" cy="4212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823" name="Google Shape;823;p2"/>
          <p:cNvCxnSpPr>
            <a:endCxn id="820" idx="3"/>
          </p:cNvCxnSpPr>
          <p:nvPr/>
        </p:nvCxnSpPr>
        <p:spPr>
          <a:xfrm flipH="1">
            <a:off x="5763631" y="3600133"/>
            <a:ext cx="738300" cy="1386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824" name="Google Shape;824;p2"/>
          <p:cNvCxnSpPr/>
          <p:nvPr/>
        </p:nvCxnSpPr>
        <p:spPr>
          <a:xfrm flipH="1">
            <a:off x="5763677" y="3600092"/>
            <a:ext cx="738000" cy="4173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825" name="Google Shape;825;p2"/>
          <p:cNvCxnSpPr>
            <a:stCxn id="819" idx="3"/>
            <a:endCxn id="819" idx="1"/>
          </p:cNvCxnSpPr>
          <p:nvPr/>
        </p:nvCxnSpPr>
        <p:spPr>
          <a:xfrm rot="10800000">
            <a:off x="5562331" y="3178800"/>
            <a:ext cx="201300" cy="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oval" w="sm" len="sm"/>
            <a:tailEnd type="oval" w="sm" len="sm"/>
          </a:ln>
        </p:spPr>
      </p:cxnSp>
      <p:cxnSp>
        <p:nvCxnSpPr>
          <p:cNvPr id="826" name="Google Shape;826;p2"/>
          <p:cNvCxnSpPr>
            <a:stCxn id="818" idx="3"/>
            <a:endCxn id="818" idx="1"/>
          </p:cNvCxnSpPr>
          <p:nvPr/>
        </p:nvCxnSpPr>
        <p:spPr>
          <a:xfrm rot="10800000">
            <a:off x="5562331" y="3458767"/>
            <a:ext cx="201300" cy="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oval" w="sm" len="sm"/>
            <a:tailEnd type="oval" w="sm" len="sm"/>
          </a:ln>
        </p:spPr>
      </p:cxnSp>
      <p:cxnSp>
        <p:nvCxnSpPr>
          <p:cNvPr id="827" name="Google Shape;827;p2"/>
          <p:cNvCxnSpPr>
            <a:stCxn id="820" idx="3"/>
            <a:endCxn id="820" idx="1"/>
          </p:cNvCxnSpPr>
          <p:nvPr/>
        </p:nvCxnSpPr>
        <p:spPr>
          <a:xfrm rot="10800000">
            <a:off x="5562331" y="3738733"/>
            <a:ext cx="201300" cy="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oval" w="sm" len="sm"/>
            <a:tailEnd type="oval" w="sm" len="sm"/>
          </a:ln>
        </p:spPr>
      </p:cxnSp>
      <p:cxnSp>
        <p:nvCxnSpPr>
          <p:cNvPr id="828" name="Google Shape;828;p2"/>
          <p:cNvCxnSpPr>
            <a:stCxn id="821" idx="3"/>
            <a:endCxn id="821" idx="1"/>
          </p:cNvCxnSpPr>
          <p:nvPr/>
        </p:nvCxnSpPr>
        <p:spPr>
          <a:xfrm rot="10800000">
            <a:off x="5562331" y="4018700"/>
            <a:ext cx="201300" cy="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oval" w="sm" len="sm"/>
            <a:tailEnd type="oval" w="sm" len="sm"/>
          </a:ln>
        </p:spPr>
      </p:cxnSp>
      <p:cxnSp>
        <p:nvCxnSpPr>
          <p:cNvPr id="829" name="Google Shape;829;p2"/>
          <p:cNvCxnSpPr>
            <a:stCxn id="816" idx="3"/>
            <a:endCxn id="830" idx="2"/>
          </p:cNvCxnSpPr>
          <p:nvPr/>
        </p:nvCxnSpPr>
        <p:spPr>
          <a:xfrm flipH="1">
            <a:off x="6448231" y="3598800"/>
            <a:ext cx="354000" cy="60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830" name="Google Shape;830;p2"/>
          <p:cNvSpPr/>
          <p:nvPr/>
        </p:nvSpPr>
        <p:spPr>
          <a:xfrm>
            <a:off x="6448189" y="3556097"/>
            <a:ext cx="93600" cy="972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31" name="Google Shape;831;p2"/>
          <p:cNvGrpSpPr/>
          <p:nvPr/>
        </p:nvGrpSpPr>
        <p:grpSpPr>
          <a:xfrm>
            <a:off x="2576714" y="286462"/>
            <a:ext cx="1805256" cy="3872276"/>
            <a:chOff x="2576714" y="286462"/>
            <a:chExt cx="1805256" cy="3872276"/>
          </a:xfrm>
        </p:grpSpPr>
        <p:grpSp>
          <p:nvGrpSpPr>
            <p:cNvPr id="832" name="Google Shape;832;p2"/>
            <p:cNvGrpSpPr/>
            <p:nvPr/>
          </p:nvGrpSpPr>
          <p:grpSpPr>
            <a:xfrm>
              <a:off x="3174905" y="286644"/>
              <a:ext cx="1207064" cy="3872094"/>
              <a:chOff x="3174825" y="286584"/>
              <a:chExt cx="1207064" cy="4551656"/>
            </a:xfrm>
          </p:grpSpPr>
          <p:grpSp>
            <p:nvGrpSpPr>
              <p:cNvPr id="833" name="Google Shape;833;p2"/>
              <p:cNvGrpSpPr/>
              <p:nvPr/>
            </p:nvGrpSpPr>
            <p:grpSpPr>
              <a:xfrm>
                <a:off x="3174825" y="286584"/>
                <a:ext cx="1207053" cy="766154"/>
                <a:chOff x="3240762" y="1384440"/>
                <a:chExt cx="1207053" cy="766154"/>
              </a:xfrm>
            </p:grpSpPr>
            <p:grpSp>
              <p:nvGrpSpPr>
                <p:cNvPr id="834" name="Google Shape;834;p2"/>
                <p:cNvGrpSpPr/>
                <p:nvPr/>
              </p:nvGrpSpPr>
              <p:grpSpPr>
                <a:xfrm>
                  <a:off x="3240762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835" name="Google Shape;835;p2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836" name="Google Shape;836;p2"/>
                  <p:cNvCxnSpPr/>
                  <p:nvPr/>
                </p:nvCxnSpPr>
                <p:spPr>
                  <a:xfrm rot="10800000" flipH="1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837" name="Google Shape;837;p2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38" name="Google Shape;838;p2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839" name="Google Shape;839;p2"/>
                  <p:cNvCxnSpPr>
                    <a:stCxn id="838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840" name="Google Shape;840;p2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841" name="Google Shape;841;p2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842" name="Google Shape;842;p2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843" name="Google Shape;843;p2"/>
                <p:cNvGrpSpPr/>
                <p:nvPr/>
              </p:nvGrpSpPr>
              <p:grpSpPr>
                <a:xfrm>
                  <a:off x="3678584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844" name="Google Shape;844;p2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845" name="Google Shape;845;p2"/>
                  <p:cNvCxnSpPr/>
                  <p:nvPr/>
                </p:nvCxnSpPr>
                <p:spPr>
                  <a:xfrm rot="10800000" flipH="1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846" name="Google Shape;846;p2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47" name="Google Shape;847;p2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848" name="Google Shape;848;p2"/>
                  <p:cNvCxnSpPr>
                    <a:stCxn id="847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849" name="Google Shape;849;p2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850" name="Google Shape;850;p2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851" name="Google Shape;851;p2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852" name="Google Shape;852;p2"/>
                <p:cNvGrpSpPr/>
                <p:nvPr/>
              </p:nvGrpSpPr>
              <p:grpSpPr>
                <a:xfrm>
                  <a:off x="4146793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853" name="Google Shape;853;p2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854" name="Google Shape;854;p2"/>
                  <p:cNvCxnSpPr/>
                  <p:nvPr/>
                </p:nvCxnSpPr>
                <p:spPr>
                  <a:xfrm rot="10800000" flipH="1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855" name="Google Shape;855;p2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56" name="Google Shape;856;p2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857" name="Google Shape;857;p2"/>
                  <p:cNvCxnSpPr>
                    <a:stCxn id="856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858" name="Google Shape;858;p2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859" name="Google Shape;859;p2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860" name="Google Shape;860;p2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861" name="Google Shape;861;p2"/>
              <p:cNvGrpSpPr/>
              <p:nvPr/>
            </p:nvGrpSpPr>
            <p:grpSpPr>
              <a:xfrm>
                <a:off x="3174837" y="1569862"/>
                <a:ext cx="1207053" cy="766154"/>
                <a:chOff x="3240762" y="1384440"/>
                <a:chExt cx="1207053" cy="766154"/>
              </a:xfrm>
            </p:grpSpPr>
            <p:grpSp>
              <p:nvGrpSpPr>
                <p:cNvPr id="862" name="Google Shape;862;p2"/>
                <p:cNvGrpSpPr/>
                <p:nvPr/>
              </p:nvGrpSpPr>
              <p:grpSpPr>
                <a:xfrm>
                  <a:off x="3240762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863" name="Google Shape;863;p2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864" name="Google Shape;864;p2"/>
                  <p:cNvCxnSpPr/>
                  <p:nvPr/>
                </p:nvCxnSpPr>
                <p:spPr>
                  <a:xfrm rot="10800000" flipH="1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865" name="Google Shape;865;p2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66" name="Google Shape;866;p2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867" name="Google Shape;867;p2"/>
                  <p:cNvCxnSpPr>
                    <a:stCxn id="866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868" name="Google Shape;868;p2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869" name="Google Shape;869;p2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870" name="Google Shape;870;p2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871" name="Google Shape;871;p2"/>
                <p:cNvGrpSpPr/>
                <p:nvPr/>
              </p:nvGrpSpPr>
              <p:grpSpPr>
                <a:xfrm>
                  <a:off x="3678584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872" name="Google Shape;872;p2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873" name="Google Shape;873;p2"/>
                  <p:cNvCxnSpPr/>
                  <p:nvPr/>
                </p:nvCxnSpPr>
                <p:spPr>
                  <a:xfrm rot="10800000" flipH="1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874" name="Google Shape;874;p2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75" name="Google Shape;875;p2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876" name="Google Shape;876;p2"/>
                  <p:cNvCxnSpPr>
                    <a:stCxn id="875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877" name="Google Shape;877;p2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878" name="Google Shape;878;p2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879" name="Google Shape;879;p2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880" name="Google Shape;880;p2"/>
                <p:cNvGrpSpPr/>
                <p:nvPr/>
              </p:nvGrpSpPr>
              <p:grpSpPr>
                <a:xfrm>
                  <a:off x="4146793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881" name="Google Shape;881;p2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882" name="Google Shape;882;p2"/>
                  <p:cNvCxnSpPr/>
                  <p:nvPr/>
                </p:nvCxnSpPr>
                <p:spPr>
                  <a:xfrm rot="10800000" flipH="1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883" name="Google Shape;883;p2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84" name="Google Shape;884;p2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885" name="Google Shape;885;p2"/>
                  <p:cNvCxnSpPr>
                    <a:stCxn id="884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886" name="Google Shape;886;p2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887" name="Google Shape;887;p2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888" name="Google Shape;888;p2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889" name="Google Shape;889;p2"/>
              <p:cNvGrpSpPr/>
              <p:nvPr/>
            </p:nvGrpSpPr>
            <p:grpSpPr>
              <a:xfrm>
                <a:off x="3174837" y="2853140"/>
                <a:ext cx="1207053" cy="766154"/>
                <a:chOff x="3240762" y="1384440"/>
                <a:chExt cx="1207053" cy="766154"/>
              </a:xfrm>
            </p:grpSpPr>
            <p:grpSp>
              <p:nvGrpSpPr>
                <p:cNvPr id="890" name="Google Shape;890;p2"/>
                <p:cNvGrpSpPr/>
                <p:nvPr/>
              </p:nvGrpSpPr>
              <p:grpSpPr>
                <a:xfrm>
                  <a:off x="3240762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891" name="Google Shape;891;p2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892" name="Google Shape;892;p2"/>
                  <p:cNvCxnSpPr/>
                  <p:nvPr/>
                </p:nvCxnSpPr>
                <p:spPr>
                  <a:xfrm rot="10800000" flipH="1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893" name="Google Shape;893;p2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894" name="Google Shape;894;p2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895" name="Google Shape;895;p2"/>
                  <p:cNvCxnSpPr>
                    <a:stCxn id="894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896" name="Google Shape;896;p2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897" name="Google Shape;897;p2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898" name="Google Shape;898;p2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899" name="Google Shape;899;p2"/>
                <p:cNvGrpSpPr/>
                <p:nvPr/>
              </p:nvGrpSpPr>
              <p:grpSpPr>
                <a:xfrm>
                  <a:off x="3678584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900" name="Google Shape;900;p2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901" name="Google Shape;901;p2"/>
                  <p:cNvCxnSpPr/>
                  <p:nvPr/>
                </p:nvCxnSpPr>
                <p:spPr>
                  <a:xfrm rot="10800000" flipH="1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902" name="Google Shape;902;p2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903" name="Google Shape;903;p2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904" name="Google Shape;904;p2"/>
                  <p:cNvCxnSpPr>
                    <a:stCxn id="903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905" name="Google Shape;905;p2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906" name="Google Shape;906;p2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907" name="Google Shape;907;p2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908" name="Google Shape;908;p2"/>
                <p:cNvGrpSpPr/>
                <p:nvPr/>
              </p:nvGrpSpPr>
              <p:grpSpPr>
                <a:xfrm>
                  <a:off x="4146793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909" name="Google Shape;909;p2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910" name="Google Shape;910;p2"/>
                  <p:cNvCxnSpPr/>
                  <p:nvPr/>
                </p:nvCxnSpPr>
                <p:spPr>
                  <a:xfrm rot="10800000" flipH="1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911" name="Google Shape;911;p2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912" name="Google Shape;912;p2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913" name="Google Shape;913;p2"/>
                  <p:cNvCxnSpPr>
                    <a:stCxn id="912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914" name="Google Shape;914;p2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915" name="Google Shape;915;p2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916" name="Google Shape;916;p2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917" name="Google Shape;917;p2"/>
              <p:cNvGrpSpPr/>
              <p:nvPr/>
            </p:nvGrpSpPr>
            <p:grpSpPr>
              <a:xfrm>
                <a:off x="3174835" y="4072086"/>
                <a:ext cx="1207053" cy="766154"/>
                <a:chOff x="3240762" y="1384440"/>
                <a:chExt cx="1207053" cy="766154"/>
              </a:xfrm>
            </p:grpSpPr>
            <p:grpSp>
              <p:nvGrpSpPr>
                <p:cNvPr id="918" name="Google Shape;918;p2"/>
                <p:cNvGrpSpPr/>
                <p:nvPr/>
              </p:nvGrpSpPr>
              <p:grpSpPr>
                <a:xfrm>
                  <a:off x="3240762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919" name="Google Shape;919;p2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920" name="Google Shape;920;p2"/>
                  <p:cNvCxnSpPr/>
                  <p:nvPr/>
                </p:nvCxnSpPr>
                <p:spPr>
                  <a:xfrm rot="10800000" flipH="1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921" name="Google Shape;921;p2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922" name="Google Shape;922;p2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923" name="Google Shape;923;p2"/>
                  <p:cNvCxnSpPr>
                    <a:stCxn id="922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924" name="Google Shape;924;p2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925" name="Google Shape;925;p2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926" name="Google Shape;926;p2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927" name="Google Shape;927;p2"/>
                <p:cNvGrpSpPr/>
                <p:nvPr/>
              </p:nvGrpSpPr>
              <p:grpSpPr>
                <a:xfrm>
                  <a:off x="3678584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928" name="Google Shape;928;p2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929" name="Google Shape;929;p2"/>
                  <p:cNvCxnSpPr/>
                  <p:nvPr/>
                </p:nvCxnSpPr>
                <p:spPr>
                  <a:xfrm rot="10800000" flipH="1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930" name="Google Shape;930;p2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931" name="Google Shape;931;p2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932" name="Google Shape;932;p2"/>
                  <p:cNvCxnSpPr>
                    <a:stCxn id="931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933" name="Google Shape;933;p2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934" name="Google Shape;934;p2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935" name="Google Shape;935;p2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936" name="Google Shape;936;p2"/>
                <p:cNvGrpSpPr/>
                <p:nvPr/>
              </p:nvGrpSpPr>
              <p:grpSpPr>
                <a:xfrm>
                  <a:off x="4146793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937" name="Google Shape;937;p2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938" name="Google Shape;938;p2"/>
                  <p:cNvCxnSpPr/>
                  <p:nvPr/>
                </p:nvCxnSpPr>
                <p:spPr>
                  <a:xfrm rot="10800000" flipH="1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939" name="Google Shape;939;p2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940" name="Google Shape;940;p2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941" name="Google Shape;941;p2"/>
                  <p:cNvCxnSpPr>
                    <a:stCxn id="940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942" name="Google Shape;942;p2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943" name="Google Shape;943;p2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944" name="Google Shape;944;p2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945" name="Google Shape;945;p2"/>
            <p:cNvGrpSpPr/>
            <p:nvPr/>
          </p:nvGrpSpPr>
          <p:grpSpPr>
            <a:xfrm>
              <a:off x="2576714" y="286462"/>
              <a:ext cx="1580700" cy="486485"/>
              <a:chOff x="2850220" y="286462"/>
              <a:chExt cx="1580700" cy="486485"/>
            </a:xfrm>
          </p:grpSpPr>
          <p:cxnSp>
            <p:nvCxnSpPr>
              <p:cNvPr id="946" name="Google Shape;946;p2"/>
              <p:cNvCxnSpPr/>
              <p:nvPr/>
            </p:nvCxnSpPr>
            <p:spPr>
              <a:xfrm>
                <a:off x="2850220" y="286462"/>
                <a:ext cx="1580700" cy="45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947" name="Google Shape;947;p2"/>
              <p:cNvCxnSpPr/>
              <p:nvPr/>
            </p:nvCxnSpPr>
            <p:spPr>
              <a:xfrm>
                <a:off x="2850220" y="768447"/>
                <a:ext cx="1580700" cy="45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948" name="Google Shape;948;p2"/>
            <p:cNvGrpSpPr/>
            <p:nvPr/>
          </p:nvGrpSpPr>
          <p:grpSpPr>
            <a:xfrm>
              <a:off x="2614371" y="1371592"/>
              <a:ext cx="1580700" cy="486485"/>
              <a:chOff x="2850220" y="286462"/>
              <a:chExt cx="1580700" cy="486485"/>
            </a:xfrm>
          </p:grpSpPr>
          <p:cxnSp>
            <p:nvCxnSpPr>
              <p:cNvPr id="949" name="Google Shape;949;p2"/>
              <p:cNvCxnSpPr/>
              <p:nvPr/>
            </p:nvCxnSpPr>
            <p:spPr>
              <a:xfrm>
                <a:off x="2850220" y="286462"/>
                <a:ext cx="1580700" cy="45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950" name="Google Shape;950;p2"/>
              <p:cNvCxnSpPr/>
              <p:nvPr/>
            </p:nvCxnSpPr>
            <p:spPr>
              <a:xfrm>
                <a:off x="2850220" y="768447"/>
                <a:ext cx="1580700" cy="45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951" name="Google Shape;951;p2"/>
            <p:cNvGrpSpPr/>
            <p:nvPr/>
          </p:nvGrpSpPr>
          <p:grpSpPr>
            <a:xfrm>
              <a:off x="2614370" y="2456737"/>
              <a:ext cx="1580700" cy="486485"/>
              <a:chOff x="2850220" y="286462"/>
              <a:chExt cx="1580700" cy="486485"/>
            </a:xfrm>
          </p:grpSpPr>
          <p:cxnSp>
            <p:nvCxnSpPr>
              <p:cNvPr id="952" name="Google Shape;952;p2"/>
              <p:cNvCxnSpPr/>
              <p:nvPr/>
            </p:nvCxnSpPr>
            <p:spPr>
              <a:xfrm>
                <a:off x="2850220" y="286462"/>
                <a:ext cx="1580700" cy="45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953" name="Google Shape;953;p2"/>
              <p:cNvCxnSpPr/>
              <p:nvPr/>
            </p:nvCxnSpPr>
            <p:spPr>
              <a:xfrm>
                <a:off x="2850220" y="768447"/>
                <a:ext cx="1580700" cy="45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954" name="Google Shape;954;p2"/>
            <p:cNvGrpSpPr/>
            <p:nvPr/>
          </p:nvGrpSpPr>
          <p:grpSpPr>
            <a:xfrm>
              <a:off x="2576736" y="3490682"/>
              <a:ext cx="1580700" cy="486485"/>
              <a:chOff x="2850220" y="286462"/>
              <a:chExt cx="1580700" cy="486485"/>
            </a:xfrm>
          </p:grpSpPr>
          <p:cxnSp>
            <p:nvCxnSpPr>
              <p:cNvPr id="955" name="Google Shape;955;p2"/>
              <p:cNvCxnSpPr/>
              <p:nvPr/>
            </p:nvCxnSpPr>
            <p:spPr>
              <a:xfrm>
                <a:off x="2850220" y="286462"/>
                <a:ext cx="1580700" cy="45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956" name="Google Shape;956;p2"/>
              <p:cNvCxnSpPr/>
              <p:nvPr/>
            </p:nvCxnSpPr>
            <p:spPr>
              <a:xfrm>
                <a:off x="2850220" y="768447"/>
                <a:ext cx="1580700" cy="45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</p:grpSp>
      <p:sp>
        <p:nvSpPr>
          <p:cNvPr id="957" name="Google Shape;957;p2"/>
          <p:cNvSpPr txBox="1"/>
          <p:nvPr/>
        </p:nvSpPr>
        <p:spPr>
          <a:xfrm>
            <a:off x="2340950" y="48375"/>
            <a:ext cx="235800" cy="44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1</a:t>
            </a:r>
            <a:endParaRPr/>
          </a:p>
        </p:txBody>
      </p:sp>
      <p:sp>
        <p:nvSpPr>
          <p:cNvPr id="958" name="Google Shape;958;p2"/>
          <p:cNvSpPr txBox="1"/>
          <p:nvPr/>
        </p:nvSpPr>
        <p:spPr>
          <a:xfrm>
            <a:off x="2390174" y="1142200"/>
            <a:ext cx="286500" cy="44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1</a:t>
            </a:r>
            <a:endParaRPr/>
          </a:p>
        </p:txBody>
      </p:sp>
      <p:sp>
        <p:nvSpPr>
          <p:cNvPr id="959" name="Google Shape;959;p2"/>
          <p:cNvSpPr txBox="1"/>
          <p:nvPr/>
        </p:nvSpPr>
        <p:spPr>
          <a:xfrm>
            <a:off x="2359350" y="2236029"/>
            <a:ext cx="286500" cy="44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1</a:t>
            </a:r>
            <a:endParaRPr/>
          </a:p>
        </p:txBody>
      </p:sp>
      <p:sp>
        <p:nvSpPr>
          <p:cNvPr id="960" name="Google Shape;960;p2"/>
          <p:cNvSpPr txBox="1"/>
          <p:nvPr/>
        </p:nvSpPr>
        <p:spPr>
          <a:xfrm>
            <a:off x="2323050" y="3275228"/>
            <a:ext cx="359100" cy="44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1</a:t>
            </a:r>
            <a:endParaRPr/>
          </a:p>
        </p:txBody>
      </p:sp>
      <p:sp>
        <p:nvSpPr>
          <p:cNvPr id="961" name="Google Shape;961;p2"/>
          <p:cNvSpPr txBox="1"/>
          <p:nvPr/>
        </p:nvSpPr>
        <p:spPr>
          <a:xfrm>
            <a:off x="2359350" y="553554"/>
            <a:ext cx="286500" cy="44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sp>
        <p:nvSpPr>
          <p:cNvPr id="962" name="Google Shape;962;p2"/>
          <p:cNvSpPr txBox="1"/>
          <p:nvPr/>
        </p:nvSpPr>
        <p:spPr>
          <a:xfrm>
            <a:off x="2390175" y="1631722"/>
            <a:ext cx="286500" cy="44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sp>
        <p:nvSpPr>
          <p:cNvPr id="963" name="Google Shape;963;p2"/>
          <p:cNvSpPr txBox="1"/>
          <p:nvPr/>
        </p:nvSpPr>
        <p:spPr>
          <a:xfrm>
            <a:off x="2359350" y="2709895"/>
            <a:ext cx="286500" cy="44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sp>
        <p:nvSpPr>
          <p:cNvPr id="964" name="Google Shape;964;p2"/>
          <p:cNvSpPr txBox="1"/>
          <p:nvPr/>
        </p:nvSpPr>
        <p:spPr>
          <a:xfrm>
            <a:off x="2315589" y="3749356"/>
            <a:ext cx="286500" cy="44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grpSp>
        <p:nvGrpSpPr>
          <p:cNvPr id="965" name="Google Shape;965;p2"/>
          <p:cNvGrpSpPr/>
          <p:nvPr/>
        </p:nvGrpSpPr>
        <p:grpSpPr>
          <a:xfrm>
            <a:off x="3874830" y="938213"/>
            <a:ext cx="1687500" cy="3501313"/>
            <a:chOff x="3874830" y="938213"/>
            <a:chExt cx="1687500" cy="3501313"/>
          </a:xfrm>
        </p:grpSpPr>
        <p:cxnSp>
          <p:nvCxnSpPr>
            <p:cNvPr id="966" name="Google Shape;966;p2"/>
            <p:cNvCxnSpPr>
              <a:endCxn id="804" idx="1"/>
            </p:cNvCxnSpPr>
            <p:nvPr/>
          </p:nvCxnSpPr>
          <p:spPr>
            <a:xfrm>
              <a:off x="3896731" y="1081212"/>
              <a:ext cx="1665600" cy="721500"/>
            </a:xfrm>
            <a:prstGeom prst="bentConnector3">
              <a:avLst>
                <a:gd name="adj1" fmla="val 50000"/>
              </a:avLst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967" name="Google Shape;967;p2"/>
            <p:cNvCxnSpPr>
              <a:endCxn id="803" idx="1"/>
            </p:cNvCxnSpPr>
            <p:nvPr/>
          </p:nvCxnSpPr>
          <p:spPr>
            <a:xfrm rot="10800000" flipH="1">
              <a:off x="3874831" y="2082679"/>
              <a:ext cx="1687500" cy="106200"/>
            </a:xfrm>
            <a:prstGeom prst="bentConnector3">
              <a:avLst>
                <a:gd name="adj1" fmla="val 50000"/>
              </a:avLst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968" name="Google Shape;968;p2"/>
            <p:cNvCxnSpPr>
              <a:stCxn id="805" idx="1"/>
            </p:cNvCxnSpPr>
            <p:nvPr/>
          </p:nvCxnSpPr>
          <p:spPr>
            <a:xfrm flipH="1">
              <a:off x="4971331" y="2362645"/>
              <a:ext cx="591000" cy="898500"/>
            </a:xfrm>
            <a:prstGeom prst="bentConnector2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969" name="Google Shape;969;p2"/>
            <p:cNvCxnSpPr>
              <a:stCxn id="806" idx="1"/>
            </p:cNvCxnSpPr>
            <p:nvPr/>
          </p:nvCxnSpPr>
          <p:spPr>
            <a:xfrm flipH="1">
              <a:off x="5130031" y="2642612"/>
              <a:ext cx="432300" cy="1783800"/>
            </a:xfrm>
            <a:prstGeom prst="bentConnector2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970" name="Google Shape;970;p2"/>
            <p:cNvCxnSpPr/>
            <p:nvPr/>
          </p:nvCxnSpPr>
          <p:spPr>
            <a:xfrm rot="10800000" flipH="1">
              <a:off x="3879157" y="3278973"/>
              <a:ext cx="1092300" cy="51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971" name="Google Shape;971;p2"/>
            <p:cNvCxnSpPr/>
            <p:nvPr/>
          </p:nvCxnSpPr>
          <p:spPr>
            <a:xfrm>
              <a:off x="3905636" y="4426388"/>
              <a:ext cx="1217700" cy="33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972" name="Google Shape;972;p2"/>
            <p:cNvCxnSpPr/>
            <p:nvPr/>
          </p:nvCxnSpPr>
          <p:spPr>
            <a:xfrm>
              <a:off x="3883571" y="4170425"/>
              <a:ext cx="0" cy="2691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973" name="Google Shape;973;p2"/>
            <p:cNvCxnSpPr/>
            <p:nvPr/>
          </p:nvCxnSpPr>
          <p:spPr>
            <a:xfrm>
              <a:off x="3887984" y="3120096"/>
              <a:ext cx="0" cy="1722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974" name="Google Shape;974;p2"/>
            <p:cNvCxnSpPr/>
            <p:nvPr/>
          </p:nvCxnSpPr>
          <p:spPr>
            <a:xfrm>
              <a:off x="3885406" y="2035175"/>
              <a:ext cx="5700" cy="1539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975" name="Google Shape;975;p2"/>
            <p:cNvCxnSpPr/>
            <p:nvPr/>
          </p:nvCxnSpPr>
          <p:spPr>
            <a:xfrm>
              <a:off x="3886200" y="938213"/>
              <a:ext cx="9600" cy="1509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976" name="Google Shape;976;p2"/>
          <p:cNvGrpSpPr/>
          <p:nvPr/>
        </p:nvGrpSpPr>
        <p:grpSpPr>
          <a:xfrm>
            <a:off x="6802088" y="626525"/>
            <a:ext cx="774910" cy="3192315"/>
            <a:chOff x="6802088" y="626525"/>
            <a:chExt cx="774910" cy="3192315"/>
          </a:xfrm>
        </p:grpSpPr>
        <p:grpSp>
          <p:nvGrpSpPr>
            <p:cNvPr id="977" name="Google Shape;977;p2"/>
            <p:cNvGrpSpPr/>
            <p:nvPr/>
          </p:nvGrpSpPr>
          <p:grpSpPr>
            <a:xfrm>
              <a:off x="6802098" y="626525"/>
              <a:ext cx="774900" cy="440100"/>
              <a:chOff x="6802098" y="626525"/>
              <a:chExt cx="774900" cy="440100"/>
            </a:xfrm>
          </p:grpSpPr>
          <p:sp>
            <p:nvSpPr>
              <p:cNvPr id="978" name="Google Shape;978;p2"/>
              <p:cNvSpPr/>
              <p:nvPr/>
            </p:nvSpPr>
            <p:spPr>
              <a:xfrm>
                <a:off x="7081098" y="626525"/>
                <a:ext cx="495900" cy="440100"/>
              </a:xfrm>
              <a:prstGeom prst="ellipse">
                <a:avLst/>
              </a:prstGeom>
              <a:solidFill>
                <a:schemeClr val="lt2"/>
              </a:solidFill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979" name="Google Shape;979;p2"/>
              <p:cNvCxnSpPr>
                <a:endCxn id="978" idx="2"/>
              </p:cNvCxnSpPr>
              <p:nvPr/>
            </p:nvCxnSpPr>
            <p:spPr>
              <a:xfrm>
                <a:off x="6802098" y="846575"/>
                <a:ext cx="279000" cy="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980" name="Google Shape;980;p2"/>
              <p:cNvCxnSpPr>
                <a:stCxn id="978" idx="1"/>
                <a:endCxn id="978" idx="5"/>
              </p:cNvCxnSpPr>
              <p:nvPr/>
            </p:nvCxnSpPr>
            <p:spPr>
              <a:xfrm>
                <a:off x="7153720" y="690976"/>
                <a:ext cx="350700" cy="3111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981" name="Google Shape;981;p2"/>
              <p:cNvCxnSpPr>
                <a:stCxn id="978" idx="7"/>
                <a:endCxn id="978" idx="3"/>
              </p:cNvCxnSpPr>
              <p:nvPr/>
            </p:nvCxnSpPr>
            <p:spPr>
              <a:xfrm flipH="1">
                <a:off x="7153675" y="690976"/>
                <a:ext cx="350700" cy="3111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grpSp>
          <p:nvGrpSpPr>
            <p:cNvPr id="982" name="Google Shape;982;p2"/>
            <p:cNvGrpSpPr/>
            <p:nvPr/>
          </p:nvGrpSpPr>
          <p:grpSpPr>
            <a:xfrm>
              <a:off x="6802098" y="2002550"/>
              <a:ext cx="774900" cy="440100"/>
              <a:chOff x="6802098" y="626525"/>
              <a:chExt cx="774900" cy="440100"/>
            </a:xfrm>
          </p:grpSpPr>
          <p:sp>
            <p:nvSpPr>
              <p:cNvPr id="983" name="Google Shape;983;p2"/>
              <p:cNvSpPr/>
              <p:nvPr/>
            </p:nvSpPr>
            <p:spPr>
              <a:xfrm>
                <a:off x="7081098" y="626525"/>
                <a:ext cx="495900" cy="440100"/>
              </a:xfrm>
              <a:prstGeom prst="ellipse">
                <a:avLst/>
              </a:prstGeom>
              <a:solidFill>
                <a:schemeClr val="lt2"/>
              </a:solidFill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984" name="Google Shape;984;p2"/>
              <p:cNvCxnSpPr>
                <a:endCxn id="983" idx="2"/>
              </p:cNvCxnSpPr>
              <p:nvPr/>
            </p:nvCxnSpPr>
            <p:spPr>
              <a:xfrm>
                <a:off x="6802098" y="846575"/>
                <a:ext cx="279000" cy="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985" name="Google Shape;985;p2"/>
              <p:cNvCxnSpPr>
                <a:stCxn id="983" idx="1"/>
                <a:endCxn id="983" idx="5"/>
              </p:cNvCxnSpPr>
              <p:nvPr/>
            </p:nvCxnSpPr>
            <p:spPr>
              <a:xfrm>
                <a:off x="7153720" y="690976"/>
                <a:ext cx="350700" cy="3111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986" name="Google Shape;986;p2"/>
              <p:cNvCxnSpPr>
                <a:stCxn id="983" idx="7"/>
                <a:endCxn id="983" idx="3"/>
              </p:cNvCxnSpPr>
              <p:nvPr/>
            </p:nvCxnSpPr>
            <p:spPr>
              <a:xfrm flipH="1">
                <a:off x="7153675" y="690976"/>
                <a:ext cx="350700" cy="3111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grpSp>
          <p:nvGrpSpPr>
            <p:cNvPr id="987" name="Google Shape;987;p2"/>
            <p:cNvGrpSpPr/>
            <p:nvPr/>
          </p:nvGrpSpPr>
          <p:grpSpPr>
            <a:xfrm>
              <a:off x="6802088" y="3378740"/>
              <a:ext cx="774900" cy="440100"/>
              <a:chOff x="6802098" y="626525"/>
              <a:chExt cx="774900" cy="440100"/>
            </a:xfrm>
          </p:grpSpPr>
          <p:sp>
            <p:nvSpPr>
              <p:cNvPr id="988" name="Google Shape;988;p2"/>
              <p:cNvSpPr/>
              <p:nvPr/>
            </p:nvSpPr>
            <p:spPr>
              <a:xfrm>
                <a:off x="7081098" y="626525"/>
                <a:ext cx="495900" cy="440100"/>
              </a:xfrm>
              <a:prstGeom prst="ellipse">
                <a:avLst/>
              </a:prstGeom>
              <a:solidFill>
                <a:schemeClr val="lt2"/>
              </a:solidFill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989" name="Google Shape;989;p2"/>
              <p:cNvCxnSpPr>
                <a:endCxn id="988" idx="2"/>
              </p:cNvCxnSpPr>
              <p:nvPr/>
            </p:nvCxnSpPr>
            <p:spPr>
              <a:xfrm>
                <a:off x="6802098" y="846575"/>
                <a:ext cx="279000" cy="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990" name="Google Shape;990;p2"/>
              <p:cNvCxnSpPr>
                <a:stCxn id="988" idx="1"/>
                <a:endCxn id="988" idx="5"/>
              </p:cNvCxnSpPr>
              <p:nvPr/>
            </p:nvCxnSpPr>
            <p:spPr>
              <a:xfrm>
                <a:off x="7153720" y="690976"/>
                <a:ext cx="350700" cy="3111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991" name="Google Shape;991;p2"/>
              <p:cNvCxnSpPr>
                <a:stCxn id="988" idx="7"/>
                <a:endCxn id="988" idx="3"/>
              </p:cNvCxnSpPr>
              <p:nvPr/>
            </p:nvCxnSpPr>
            <p:spPr>
              <a:xfrm flipH="1">
                <a:off x="7153675" y="690976"/>
                <a:ext cx="350700" cy="3111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6" name="Google Shape;996;p3"/>
          <p:cNvSpPr txBox="1"/>
          <p:nvPr/>
        </p:nvSpPr>
        <p:spPr>
          <a:xfrm>
            <a:off x="7577000" y="626525"/>
            <a:ext cx="774900" cy="6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000"/>
              <a:t>D0</a:t>
            </a:r>
            <a:endParaRPr sz="2000"/>
          </a:p>
        </p:txBody>
      </p:sp>
      <p:sp>
        <p:nvSpPr>
          <p:cNvPr id="997" name="Google Shape;997;p3"/>
          <p:cNvSpPr txBox="1"/>
          <p:nvPr/>
        </p:nvSpPr>
        <p:spPr>
          <a:xfrm flipH="1">
            <a:off x="7577000" y="1962277"/>
            <a:ext cx="774900" cy="6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000"/>
              <a:t>D1</a:t>
            </a:r>
            <a:endParaRPr sz="2000"/>
          </a:p>
        </p:txBody>
      </p:sp>
      <p:sp>
        <p:nvSpPr>
          <p:cNvPr id="998" name="Google Shape;998;p3"/>
          <p:cNvSpPr txBox="1"/>
          <p:nvPr/>
        </p:nvSpPr>
        <p:spPr>
          <a:xfrm>
            <a:off x="7577000" y="3387029"/>
            <a:ext cx="774900" cy="6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000"/>
              <a:t>D2</a:t>
            </a:r>
            <a:endParaRPr sz="2000"/>
          </a:p>
        </p:txBody>
      </p:sp>
      <p:cxnSp>
        <p:nvCxnSpPr>
          <p:cNvPr id="999" name="Google Shape;999;p3"/>
          <p:cNvCxnSpPr/>
          <p:nvPr/>
        </p:nvCxnSpPr>
        <p:spPr>
          <a:xfrm>
            <a:off x="6492153" y="1406516"/>
            <a:ext cx="300" cy="34995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00" name="Google Shape;1000;p3"/>
          <p:cNvCxnSpPr/>
          <p:nvPr/>
        </p:nvCxnSpPr>
        <p:spPr>
          <a:xfrm>
            <a:off x="6182215" y="1406516"/>
            <a:ext cx="300" cy="34995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001" name="Google Shape;1001;p3"/>
          <p:cNvSpPr txBox="1"/>
          <p:nvPr/>
        </p:nvSpPr>
        <p:spPr>
          <a:xfrm>
            <a:off x="6492150" y="4414954"/>
            <a:ext cx="774900" cy="6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000"/>
              <a:t>A1</a:t>
            </a:r>
            <a:endParaRPr sz="2000"/>
          </a:p>
        </p:txBody>
      </p:sp>
      <p:sp>
        <p:nvSpPr>
          <p:cNvPr id="1002" name="Google Shape;1002;p3"/>
          <p:cNvSpPr txBox="1"/>
          <p:nvPr/>
        </p:nvSpPr>
        <p:spPr>
          <a:xfrm>
            <a:off x="5407625" y="4414950"/>
            <a:ext cx="774900" cy="6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000"/>
              <a:t>A0</a:t>
            </a:r>
            <a:endParaRPr sz="2000"/>
          </a:p>
        </p:txBody>
      </p:sp>
      <p:sp>
        <p:nvSpPr>
          <p:cNvPr id="1003" name="Google Shape;1003;p3"/>
          <p:cNvSpPr/>
          <p:nvPr/>
        </p:nvSpPr>
        <p:spPr>
          <a:xfrm>
            <a:off x="5562331" y="286650"/>
            <a:ext cx="1239900" cy="1119900"/>
          </a:xfrm>
          <a:prstGeom prst="rect">
            <a:avLst/>
          </a:prstGeom>
          <a:solidFill>
            <a:schemeClr val="lt2"/>
          </a:solidFill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04" name="Google Shape;1004;p3"/>
          <p:cNvCxnSpPr>
            <a:endCxn id="1005" idx="3"/>
          </p:cNvCxnSpPr>
          <p:nvPr/>
        </p:nvCxnSpPr>
        <p:spPr>
          <a:xfrm rot="10800000">
            <a:off x="5763631" y="706567"/>
            <a:ext cx="738300" cy="1428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06" name="Google Shape;1006;p3"/>
          <p:cNvSpPr/>
          <p:nvPr/>
        </p:nvSpPr>
        <p:spPr>
          <a:xfrm>
            <a:off x="5562331" y="286650"/>
            <a:ext cx="201300" cy="279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5" name="Google Shape;1005;p3"/>
          <p:cNvSpPr/>
          <p:nvPr/>
        </p:nvSpPr>
        <p:spPr>
          <a:xfrm>
            <a:off x="5562331" y="566617"/>
            <a:ext cx="201300" cy="279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7" name="Google Shape;1007;p3"/>
          <p:cNvSpPr/>
          <p:nvPr/>
        </p:nvSpPr>
        <p:spPr>
          <a:xfrm>
            <a:off x="5562331" y="846583"/>
            <a:ext cx="201300" cy="279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8" name="Google Shape;1008;p3"/>
          <p:cNvSpPr/>
          <p:nvPr/>
        </p:nvSpPr>
        <p:spPr>
          <a:xfrm>
            <a:off x="5562331" y="1126550"/>
            <a:ext cx="201300" cy="279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09" name="Google Shape;1009;p3"/>
          <p:cNvCxnSpPr>
            <a:endCxn id="1006" idx="3"/>
          </p:cNvCxnSpPr>
          <p:nvPr/>
        </p:nvCxnSpPr>
        <p:spPr>
          <a:xfrm rot="10800000">
            <a:off x="5763631" y="426600"/>
            <a:ext cx="738300" cy="4212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010" name="Google Shape;1010;p3"/>
          <p:cNvCxnSpPr>
            <a:endCxn id="1007" idx="3"/>
          </p:cNvCxnSpPr>
          <p:nvPr/>
        </p:nvCxnSpPr>
        <p:spPr>
          <a:xfrm flipH="1">
            <a:off x="5763631" y="847933"/>
            <a:ext cx="738300" cy="1386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011" name="Google Shape;1011;p3"/>
          <p:cNvCxnSpPr/>
          <p:nvPr/>
        </p:nvCxnSpPr>
        <p:spPr>
          <a:xfrm flipH="1">
            <a:off x="5763677" y="847892"/>
            <a:ext cx="738000" cy="4173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012" name="Google Shape;1012;p3"/>
          <p:cNvCxnSpPr>
            <a:stCxn id="1006" idx="3"/>
            <a:endCxn id="1006" idx="1"/>
          </p:cNvCxnSpPr>
          <p:nvPr/>
        </p:nvCxnSpPr>
        <p:spPr>
          <a:xfrm rot="10800000">
            <a:off x="5562331" y="426600"/>
            <a:ext cx="201300" cy="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oval" w="sm" len="sm"/>
            <a:tailEnd type="oval" w="sm" len="sm"/>
          </a:ln>
        </p:spPr>
      </p:cxnSp>
      <p:cxnSp>
        <p:nvCxnSpPr>
          <p:cNvPr id="1013" name="Google Shape;1013;p3"/>
          <p:cNvCxnSpPr>
            <a:stCxn id="1005" idx="3"/>
            <a:endCxn id="1005" idx="1"/>
          </p:cNvCxnSpPr>
          <p:nvPr/>
        </p:nvCxnSpPr>
        <p:spPr>
          <a:xfrm rot="10800000">
            <a:off x="5562331" y="706567"/>
            <a:ext cx="201300" cy="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oval" w="sm" len="sm"/>
            <a:tailEnd type="oval" w="sm" len="sm"/>
          </a:ln>
        </p:spPr>
      </p:cxnSp>
      <p:cxnSp>
        <p:nvCxnSpPr>
          <p:cNvPr id="1014" name="Google Shape;1014;p3"/>
          <p:cNvCxnSpPr>
            <a:stCxn id="1007" idx="3"/>
            <a:endCxn id="1007" idx="1"/>
          </p:cNvCxnSpPr>
          <p:nvPr/>
        </p:nvCxnSpPr>
        <p:spPr>
          <a:xfrm rot="10800000">
            <a:off x="5562331" y="986533"/>
            <a:ext cx="201300" cy="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oval" w="sm" len="sm"/>
            <a:tailEnd type="oval" w="sm" len="sm"/>
          </a:ln>
        </p:spPr>
      </p:cxnSp>
      <p:cxnSp>
        <p:nvCxnSpPr>
          <p:cNvPr id="1015" name="Google Shape;1015;p3"/>
          <p:cNvCxnSpPr>
            <a:stCxn id="1008" idx="3"/>
            <a:endCxn id="1008" idx="1"/>
          </p:cNvCxnSpPr>
          <p:nvPr/>
        </p:nvCxnSpPr>
        <p:spPr>
          <a:xfrm rot="10800000">
            <a:off x="5562331" y="1266500"/>
            <a:ext cx="201300" cy="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oval" w="sm" len="sm"/>
            <a:tailEnd type="oval" w="sm" len="sm"/>
          </a:ln>
        </p:spPr>
      </p:cxnSp>
      <p:cxnSp>
        <p:nvCxnSpPr>
          <p:cNvPr id="1016" name="Google Shape;1016;p3"/>
          <p:cNvCxnSpPr>
            <a:stCxn id="1003" idx="3"/>
            <a:endCxn id="1017" idx="2"/>
          </p:cNvCxnSpPr>
          <p:nvPr/>
        </p:nvCxnSpPr>
        <p:spPr>
          <a:xfrm flipH="1">
            <a:off x="6448231" y="846600"/>
            <a:ext cx="354000" cy="60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1017" name="Google Shape;1017;p3"/>
          <p:cNvSpPr/>
          <p:nvPr/>
        </p:nvSpPr>
        <p:spPr>
          <a:xfrm>
            <a:off x="6448189" y="803897"/>
            <a:ext cx="93600" cy="972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8" name="Google Shape;1018;p3"/>
          <p:cNvSpPr/>
          <p:nvPr/>
        </p:nvSpPr>
        <p:spPr>
          <a:xfrm>
            <a:off x="5562331" y="1662762"/>
            <a:ext cx="1239900" cy="1119900"/>
          </a:xfrm>
          <a:prstGeom prst="rect">
            <a:avLst/>
          </a:prstGeom>
          <a:solidFill>
            <a:schemeClr val="lt2"/>
          </a:solidFill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19" name="Google Shape;1019;p3"/>
          <p:cNvCxnSpPr>
            <a:endCxn id="1020" idx="3"/>
          </p:cNvCxnSpPr>
          <p:nvPr/>
        </p:nvCxnSpPr>
        <p:spPr>
          <a:xfrm rot="10800000">
            <a:off x="5763631" y="2082679"/>
            <a:ext cx="738300" cy="1428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21" name="Google Shape;1021;p3"/>
          <p:cNvSpPr/>
          <p:nvPr/>
        </p:nvSpPr>
        <p:spPr>
          <a:xfrm>
            <a:off x="5562331" y="1662762"/>
            <a:ext cx="201300" cy="279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0" name="Google Shape;1020;p3"/>
          <p:cNvSpPr/>
          <p:nvPr/>
        </p:nvSpPr>
        <p:spPr>
          <a:xfrm>
            <a:off x="5562331" y="1942729"/>
            <a:ext cx="201300" cy="279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2" name="Google Shape;1022;p3"/>
          <p:cNvSpPr/>
          <p:nvPr/>
        </p:nvSpPr>
        <p:spPr>
          <a:xfrm>
            <a:off x="5562331" y="2222695"/>
            <a:ext cx="201300" cy="279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3" name="Google Shape;1023;p3"/>
          <p:cNvSpPr/>
          <p:nvPr/>
        </p:nvSpPr>
        <p:spPr>
          <a:xfrm>
            <a:off x="5562331" y="2502662"/>
            <a:ext cx="201300" cy="279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24" name="Google Shape;1024;p3"/>
          <p:cNvCxnSpPr>
            <a:endCxn id="1021" idx="3"/>
          </p:cNvCxnSpPr>
          <p:nvPr/>
        </p:nvCxnSpPr>
        <p:spPr>
          <a:xfrm rot="10800000">
            <a:off x="5763631" y="1802712"/>
            <a:ext cx="738300" cy="4212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025" name="Google Shape;1025;p3"/>
          <p:cNvCxnSpPr>
            <a:endCxn id="1022" idx="3"/>
          </p:cNvCxnSpPr>
          <p:nvPr/>
        </p:nvCxnSpPr>
        <p:spPr>
          <a:xfrm flipH="1">
            <a:off x="5763631" y="2224045"/>
            <a:ext cx="738300" cy="1386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026" name="Google Shape;1026;p3"/>
          <p:cNvCxnSpPr/>
          <p:nvPr/>
        </p:nvCxnSpPr>
        <p:spPr>
          <a:xfrm flipH="1">
            <a:off x="5763677" y="2224004"/>
            <a:ext cx="738000" cy="4173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027" name="Google Shape;1027;p3"/>
          <p:cNvCxnSpPr>
            <a:stCxn id="1021" idx="3"/>
            <a:endCxn id="1021" idx="1"/>
          </p:cNvCxnSpPr>
          <p:nvPr/>
        </p:nvCxnSpPr>
        <p:spPr>
          <a:xfrm rot="10800000">
            <a:off x="5562331" y="1802712"/>
            <a:ext cx="201300" cy="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oval" w="sm" len="sm"/>
            <a:tailEnd type="oval" w="sm" len="sm"/>
          </a:ln>
        </p:spPr>
      </p:cxnSp>
      <p:cxnSp>
        <p:nvCxnSpPr>
          <p:cNvPr id="1028" name="Google Shape;1028;p3"/>
          <p:cNvCxnSpPr>
            <a:stCxn id="1020" idx="3"/>
            <a:endCxn id="1020" idx="1"/>
          </p:cNvCxnSpPr>
          <p:nvPr/>
        </p:nvCxnSpPr>
        <p:spPr>
          <a:xfrm rot="10800000">
            <a:off x="5562331" y="2082679"/>
            <a:ext cx="201300" cy="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oval" w="sm" len="sm"/>
            <a:tailEnd type="oval" w="sm" len="sm"/>
          </a:ln>
        </p:spPr>
      </p:cxnSp>
      <p:cxnSp>
        <p:nvCxnSpPr>
          <p:cNvPr id="1029" name="Google Shape;1029;p3"/>
          <p:cNvCxnSpPr>
            <a:stCxn id="1022" idx="3"/>
            <a:endCxn id="1022" idx="1"/>
          </p:cNvCxnSpPr>
          <p:nvPr/>
        </p:nvCxnSpPr>
        <p:spPr>
          <a:xfrm rot="10800000">
            <a:off x="5562331" y="2362645"/>
            <a:ext cx="201300" cy="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oval" w="sm" len="sm"/>
            <a:tailEnd type="oval" w="sm" len="sm"/>
          </a:ln>
        </p:spPr>
      </p:cxnSp>
      <p:cxnSp>
        <p:nvCxnSpPr>
          <p:cNvPr id="1030" name="Google Shape;1030;p3"/>
          <p:cNvCxnSpPr>
            <a:stCxn id="1023" idx="3"/>
            <a:endCxn id="1023" idx="1"/>
          </p:cNvCxnSpPr>
          <p:nvPr/>
        </p:nvCxnSpPr>
        <p:spPr>
          <a:xfrm rot="10800000">
            <a:off x="5562331" y="2642612"/>
            <a:ext cx="201300" cy="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oval" w="sm" len="sm"/>
            <a:tailEnd type="oval" w="sm" len="sm"/>
          </a:ln>
        </p:spPr>
      </p:cxnSp>
      <p:cxnSp>
        <p:nvCxnSpPr>
          <p:cNvPr id="1031" name="Google Shape;1031;p3"/>
          <p:cNvCxnSpPr>
            <a:stCxn id="1018" idx="3"/>
            <a:endCxn id="1032" idx="2"/>
          </p:cNvCxnSpPr>
          <p:nvPr/>
        </p:nvCxnSpPr>
        <p:spPr>
          <a:xfrm flipH="1">
            <a:off x="6448231" y="2222712"/>
            <a:ext cx="354000" cy="60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1032" name="Google Shape;1032;p3"/>
          <p:cNvSpPr/>
          <p:nvPr/>
        </p:nvSpPr>
        <p:spPr>
          <a:xfrm>
            <a:off x="6448189" y="2180009"/>
            <a:ext cx="93600" cy="972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3" name="Google Shape;1033;p3"/>
          <p:cNvSpPr/>
          <p:nvPr/>
        </p:nvSpPr>
        <p:spPr>
          <a:xfrm>
            <a:off x="5562331" y="3038850"/>
            <a:ext cx="1239900" cy="1119900"/>
          </a:xfrm>
          <a:prstGeom prst="rect">
            <a:avLst/>
          </a:prstGeom>
          <a:solidFill>
            <a:schemeClr val="lt2"/>
          </a:solidFill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34" name="Google Shape;1034;p3"/>
          <p:cNvCxnSpPr>
            <a:endCxn id="1035" idx="3"/>
          </p:cNvCxnSpPr>
          <p:nvPr/>
        </p:nvCxnSpPr>
        <p:spPr>
          <a:xfrm rot="10800000">
            <a:off x="5763631" y="3458767"/>
            <a:ext cx="738300" cy="1428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36" name="Google Shape;1036;p3"/>
          <p:cNvSpPr/>
          <p:nvPr/>
        </p:nvSpPr>
        <p:spPr>
          <a:xfrm>
            <a:off x="5562331" y="3038850"/>
            <a:ext cx="201300" cy="279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5" name="Google Shape;1035;p3"/>
          <p:cNvSpPr/>
          <p:nvPr/>
        </p:nvSpPr>
        <p:spPr>
          <a:xfrm>
            <a:off x="5562331" y="3318817"/>
            <a:ext cx="201300" cy="279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7" name="Google Shape;1037;p3"/>
          <p:cNvSpPr/>
          <p:nvPr/>
        </p:nvSpPr>
        <p:spPr>
          <a:xfrm>
            <a:off x="5562331" y="3598783"/>
            <a:ext cx="201300" cy="279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8" name="Google Shape;1038;p3"/>
          <p:cNvSpPr/>
          <p:nvPr/>
        </p:nvSpPr>
        <p:spPr>
          <a:xfrm>
            <a:off x="5562331" y="3878750"/>
            <a:ext cx="201300" cy="279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39" name="Google Shape;1039;p3"/>
          <p:cNvCxnSpPr>
            <a:endCxn id="1036" idx="3"/>
          </p:cNvCxnSpPr>
          <p:nvPr/>
        </p:nvCxnSpPr>
        <p:spPr>
          <a:xfrm rot="10800000">
            <a:off x="5763631" y="3178800"/>
            <a:ext cx="738300" cy="4212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040" name="Google Shape;1040;p3"/>
          <p:cNvCxnSpPr>
            <a:endCxn id="1037" idx="3"/>
          </p:cNvCxnSpPr>
          <p:nvPr/>
        </p:nvCxnSpPr>
        <p:spPr>
          <a:xfrm flipH="1">
            <a:off x="5763631" y="3600133"/>
            <a:ext cx="738300" cy="1386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041" name="Google Shape;1041;p3"/>
          <p:cNvCxnSpPr/>
          <p:nvPr/>
        </p:nvCxnSpPr>
        <p:spPr>
          <a:xfrm flipH="1">
            <a:off x="5763677" y="3600092"/>
            <a:ext cx="738000" cy="4173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042" name="Google Shape;1042;p3"/>
          <p:cNvCxnSpPr>
            <a:stCxn id="1036" idx="3"/>
            <a:endCxn id="1036" idx="1"/>
          </p:cNvCxnSpPr>
          <p:nvPr/>
        </p:nvCxnSpPr>
        <p:spPr>
          <a:xfrm rot="10800000">
            <a:off x="5562331" y="3178800"/>
            <a:ext cx="201300" cy="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oval" w="sm" len="sm"/>
            <a:tailEnd type="oval" w="sm" len="sm"/>
          </a:ln>
        </p:spPr>
      </p:cxnSp>
      <p:cxnSp>
        <p:nvCxnSpPr>
          <p:cNvPr id="1043" name="Google Shape;1043;p3"/>
          <p:cNvCxnSpPr>
            <a:stCxn id="1035" idx="3"/>
            <a:endCxn id="1035" idx="1"/>
          </p:cNvCxnSpPr>
          <p:nvPr/>
        </p:nvCxnSpPr>
        <p:spPr>
          <a:xfrm rot="10800000">
            <a:off x="5562331" y="3458767"/>
            <a:ext cx="201300" cy="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oval" w="sm" len="sm"/>
            <a:tailEnd type="oval" w="sm" len="sm"/>
          </a:ln>
        </p:spPr>
      </p:cxnSp>
      <p:cxnSp>
        <p:nvCxnSpPr>
          <p:cNvPr id="1044" name="Google Shape;1044;p3"/>
          <p:cNvCxnSpPr>
            <a:stCxn id="1037" idx="3"/>
            <a:endCxn id="1037" idx="1"/>
          </p:cNvCxnSpPr>
          <p:nvPr/>
        </p:nvCxnSpPr>
        <p:spPr>
          <a:xfrm rot="10800000">
            <a:off x="5562331" y="3738733"/>
            <a:ext cx="201300" cy="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oval" w="sm" len="sm"/>
            <a:tailEnd type="oval" w="sm" len="sm"/>
          </a:ln>
        </p:spPr>
      </p:cxnSp>
      <p:cxnSp>
        <p:nvCxnSpPr>
          <p:cNvPr id="1045" name="Google Shape;1045;p3"/>
          <p:cNvCxnSpPr>
            <a:stCxn id="1038" idx="3"/>
            <a:endCxn id="1038" idx="1"/>
          </p:cNvCxnSpPr>
          <p:nvPr/>
        </p:nvCxnSpPr>
        <p:spPr>
          <a:xfrm rot="10800000">
            <a:off x="5562331" y="4018700"/>
            <a:ext cx="201300" cy="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oval" w="sm" len="sm"/>
            <a:tailEnd type="oval" w="sm" len="sm"/>
          </a:ln>
        </p:spPr>
      </p:cxnSp>
      <p:cxnSp>
        <p:nvCxnSpPr>
          <p:cNvPr id="1046" name="Google Shape;1046;p3"/>
          <p:cNvCxnSpPr>
            <a:stCxn id="1033" idx="3"/>
            <a:endCxn id="1047" idx="2"/>
          </p:cNvCxnSpPr>
          <p:nvPr/>
        </p:nvCxnSpPr>
        <p:spPr>
          <a:xfrm flipH="1">
            <a:off x="6448231" y="3598800"/>
            <a:ext cx="354000" cy="60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1047" name="Google Shape;1047;p3"/>
          <p:cNvSpPr/>
          <p:nvPr/>
        </p:nvSpPr>
        <p:spPr>
          <a:xfrm>
            <a:off x="6448189" y="3556097"/>
            <a:ext cx="93600" cy="97200"/>
          </a:xfrm>
          <a:prstGeom prst="ellipse">
            <a:avLst/>
          </a:prstGeom>
          <a:solidFill>
            <a:schemeClr val="dk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48" name="Google Shape;1048;p3"/>
          <p:cNvGrpSpPr/>
          <p:nvPr/>
        </p:nvGrpSpPr>
        <p:grpSpPr>
          <a:xfrm>
            <a:off x="2576714" y="286462"/>
            <a:ext cx="1805256" cy="3872276"/>
            <a:chOff x="2576714" y="286462"/>
            <a:chExt cx="1805256" cy="3872276"/>
          </a:xfrm>
        </p:grpSpPr>
        <p:grpSp>
          <p:nvGrpSpPr>
            <p:cNvPr id="1049" name="Google Shape;1049;p3"/>
            <p:cNvGrpSpPr/>
            <p:nvPr/>
          </p:nvGrpSpPr>
          <p:grpSpPr>
            <a:xfrm>
              <a:off x="3174905" y="286644"/>
              <a:ext cx="1207064" cy="3872094"/>
              <a:chOff x="3174825" y="286584"/>
              <a:chExt cx="1207064" cy="4551656"/>
            </a:xfrm>
          </p:grpSpPr>
          <p:grpSp>
            <p:nvGrpSpPr>
              <p:cNvPr id="1050" name="Google Shape;1050;p3"/>
              <p:cNvGrpSpPr/>
              <p:nvPr/>
            </p:nvGrpSpPr>
            <p:grpSpPr>
              <a:xfrm>
                <a:off x="3174825" y="286584"/>
                <a:ext cx="1207053" cy="766154"/>
                <a:chOff x="3240762" y="1384440"/>
                <a:chExt cx="1207053" cy="766154"/>
              </a:xfrm>
            </p:grpSpPr>
            <p:grpSp>
              <p:nvGrpSpPr>
                <p:cNvPr id="1051" name="Google Shape;1051;p3"/>
                <p:cNvGrpSpPr/>
                <p:nvPr/>
              </p:nvGrpSpPr>
              <p:grpSpPr>
                <a:xfrm>
                  <a:off x="3240762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1052" name="Google Shape;1052;p3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1053" name="Google Shape;1053;p3"/>
                  <p:cNvCxnSpPr/>
                  <p:nvPr/>
                </p:nvCxnSpPr>
                <p:spPr>
                  <a:xfrm rot="10800000" flipH="1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1054" name="Google Shape;1054;p3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55" name="Google Shape;1055;p3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1056" name="Google Shape;1056;p3"/>
                  <p:cNvCxnSpPr>
                    <a:stCxn id="1055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1057" name="Google Shape;1057;p3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1058" name="Google Shape;1058;p3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1059" name="Google Shape;1059;p3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1060" name="Google Shape;1060;p3"/>
                <p:cNvGrpSpPr/>
                <p:nvPr/>
              </p:nvGrpSpPr>
              <p:grpSpPr>
                <a:xfrm>
                  <a:off x="3678584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1061" name="Google Shape;1061;p3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1062" name="Google Shape;1062;p3"/>
                  <p:cNvCxnSpPr/>
                  <p:nvPr/>
                </p:nvCxnSpPr>
                <p:spPr>
                  <a:xfrm rot="10800000" flipH="1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1063" name="Google Shape;1063;p3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64" name="Google Shape;1064;p3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1065" name="Google Shape;1065;p3"/>
                  <p:cNvCxnSpPr>
                    <a:stCxn id="1064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1066" name="Google Shape;1066;p3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1067" name="Google Shape;1067;p3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1068" name="Google Shape;1068;p3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1069" name="Google Shape;1069;p3"/>
                <p:cNvGrpSpPr/>
                <p:nvPr/>
              </p:nvGrpSpPr>
              <p:grpSpPr>
                <a:xfrm>
                  <a:off x="4146793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1070" name="Google Shape;1070;p3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1071" name="Google Shape;1071;p3"/>
                  <p:cNvCxnSpPr/>
                  <p:nvPr/>
                </p:nvCxnSpPr>
                <p:spPr>
                  <a:xfrm rot="10800000" flipH="1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1072" name="Google Shape;1072;p3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73" name="Google Shape;1073;p3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1074" name="Google Shape;1074;p3"/>
                  <p:cNvCxnSpPr>
                    <a:stCxn id="1073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1075" name="Google Shape;1075;p3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1076" name="Google Shape;1076;p3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1077" name="Google Shape;1077;p3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1078" name="Google Shape;1078;p3"/>
              <p:cNvGrpSpPr/>
              <p:nvPr/>
            </p:nvGrpSpPr>
            <p:grpSpPr>
              <a:xfrm>
                <a:off x="3174837" y="1569862"/>
                <a:ext cx="1207053" cy="766154"/>
                <a:chOff x="3240762" y="1384440"/>
                <a:chExt cx="1207053" cy="766154"/>
              </a:xfrm>
            </p:grpSpPr>
            <p:grpSp>
              <p:nvGrpSpPr>
                <p:cNvPr id="1079" name="Google Shape;1079;p3"/>
                <p:cNvGrpSpPr/>
                <p:nvPr/>
              </p:nvGrpSpPr>
              <p:grpSpPr>
                <a:xfrm>
                  <a:off x="3240762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1080" name="Google Shape;1080;p3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1081" name="Google Shape;1081;p3"/>
                  <p:cNvCxnSpPr/>
                  <p:nvPr/>
                </p:nvCxnSpPr>
                <p:spPr>
                  <a:xfrm rot="10800000" flipH="1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1082" name="Google Shape;1082;p3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83" name="Google Shape;1083;p3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1084" name="Google Shape;1084;p3"/>
                  <p:cNvCxnSpPr>
                    <a:stCxn id="1083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1085" name="Google Shape;1085;p3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1086" name="Google Shape;1086;p3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1087" name="Google Shape;1087;p3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1088" name="Google Shape;1088;p3"/>
                <p:cNvGrpSpPr/>
                <p:nvPr/>
              </p:nvGrpSpPr>
              <p:grpSpPr>
                <a:xfrm>
                  <a:off x="3678584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1089" name="Google Shape;1089;p3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1090" name="Google Shape;1090;p3"/>
                  <p:cNvCxnSpPr/>
                  <p:nvPr/>
                </p:nvCxnSpPr>
                <p:spPr>
                  <a:xfrm rot="10800000" flipH="1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1091" name="Google Shape;1091;p3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92" name="Google Shape;1092;p3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1093" name="Google Shape;1093;p3"/>
                  <p:cNvCxnSpPr>
                    <a:stCxn id="1092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1094" name="Google Shape;1094;p3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1095" name="Google Shape;1095;p3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1096" name="Google Shape;1096;p3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1097" name="Google Shape;1097;p3"/>
                <p:cNvGrpSpPr/>
                <p:nvPr/>
              </p:nvGrpSpPr>
              <p:grpSpPr>
                <a:xfrm>
                  <a:off x="4146793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1098" name="Google Shape;1098;p3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1099" name="Google Shape;1099;p3"/>
                  <p:cNvCxnSpPr/>
                  <p:nvPr/>
                </p:nvCxnSpPr>
                <p:spPr>
                  <a:xfrm rot="10800000" flipH="1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1100" name="Google Shape;1100;p3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01" name="Google Shape;1101;p3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1102" name="Google Shape;1102;p3"/>
                  <p:cNvCxnSpPr>
                    <a:stCxn id="1101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1103" name="Google Shape;1103;p3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1104" name="Google Shape;1104;p3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1105" name="Google Shape;1105;p3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1106" name="Google Shape;1106;p3"/>
              <p:cNvGrpSpPr/>
              <p:nvPr/>
            </p:nvGrpSpPr>
            <p:grpSpPr>
              <a:xfrm>
                <a:off x="3174837" y="2853140"/>
                <a:ext cx="1207053" cy="766154"/>
                <a:chOff x="3240762" y="1384440"/>
                <a:chExt cx="1207053" cy="766154"/>
              </a:xfrm>
            </p:grpSpPr>
            <p:grpSp>
              <p:nvGrpSpPr>
                <p:cNvPr id="1107" name="Google Shape;1107;p3"/>
                <p:cNvGrpSpPr/>
                <p:nvPr/>
              </p:nvGrpSpPr>
              <p:grpSpPr>
                <a:xfrm>
                  <a:off x="3240762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1108" name="Google Shape;1108;p3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1109" name="Google Shape;1109;p3"/>
                  <p:cNvCxnSpPr/>
                  <p:nvPr/>
                </p:nvCxnSpPr>
                <p:spPr>
                  <a:xfrm rot="10800000" flipH="1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1110" name="Google Shape;1110;p3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11" name="Google Shape;1111;p3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1112" name="Google Shape;1112;p3"/>
                  <p:cNvCxnSpPr>
                    <a:stCxn id="1111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1113" name="Google Shape;1113;p3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1114" name="Google Shape;1114;p3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1115" name="Google Shape;1115;p3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1116" name="Google Shape;1116;p3"/>
                <p:cNvGrpSpPr/>
                <p:nvPr/>
              </p:nvGrpSpPr>
              <p:grpSpPr>
                <a:xfrm>
                  <a:off x="3678584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1117" name="Google Shape;1117;p3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1118" name="Google Shape;1118;p3"/>
                  <p:cNvCxnSpPr/>
                  <p:nvPr/>
                </p:nvCxnSpPr>
                <p:spPr>
                  <a:xfrm rot="10800000" flipH="1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1119" name="Google Shape;1119;p3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20" name="Google Shape;1120;p3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1121" name="Google Shape;1121;p3"/>
                  <p:cNvCxnSpPr>
                    <a:stCxn id="1120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1122" name="Google Shape;1122;p3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1123" name="Google Shape;1123;p3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1124" name="Google Shape;1124;p3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1125" name="Google Shape;1125;p3"/>
                <p:cNvGrpSpPr/>
                <p:nvPr/>
              </p:nvGrpSpPr>
              <p:grpSpPr>
                <a:xfrm>
                  <a:off x="4146793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1126" name="Google Shape;1126;p3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1127" name="Google Shape;1127;p3"/>
                  <p:cNvCxnSpPr/>
                  <p:nvPr/>
                </p:nvCxnSpPr>
                <p:spPr>
                  <a:xfrm rot="10800000" flipH="1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1128" name="Google Shape;1128;p3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29" name="Google Shape;1129;p3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1130" name="Google Shape;1130;p3"/>
                  <p:cNvCxnSpPr>
                    <a:stCxn id="1129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1131" name="Google Shape;1131;p3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1132" name="Google Shape;1132;p3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1133" name="Google Shape;1133;p3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1134" name="Google Shape;1134;p3"/>
              <p:cNvGrpSpPr/>
              <p:nvPr/>
            </p:nvGrpSpPr>
            <p:grpSpPr>
              <a:xfrm>
                <a:off x="3174835" y="4072086"/>
                <a:ext cx="1207053" cy="766154"/>
                <a:chOff x="3240762" y="1384440"/>
                <a:chExt cx="1207053" cy="766154"/>
              </a:xfrm>
            </p:grpSpPr>
            <p:grpSp>
              <p:nvGrpSpPr>
                <p:cNvPr id="1135" name="Google Shape;1135;p3"/>
                <p:cNvGrpSpPr/>
                <p:nvPr/>
              </p:nvGrpSpPr>
              <p:grpSpPr>
                <a:xfrm>
                  <a:off x="3240762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1136" name="Google Shape;1136;p3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1137" name="Google Shape;1137;p3"/>
                  <p:cNvCxnSpPr/>
                  <p:nvPr/>
                </p:nvCxnSpPr>
                <p:spPr>
                  <a:xfrm rot="10800000" flipH="1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1138" name="Google Shape;1138;p3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39" name="Google Shape;1139;p3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1140" name="Google Shape;1140;p3"/>
                  <p:cNvCxnSpPr>
                    <a:stCxn id="1139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1141" name="Google Shape;1141;p3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1142" name="Google Shape;1142;p3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1143" name="Google Shape;1143;p3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1144" name="Google Shape;1144;p3"/>
                <p:cNvGrpSpPr/>
                <p:nvPr/>
              </p:nvGrpSpPr>
              <p:grpSpPr>
                <a:xfrm>
                  <a:off x="3678584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1145" name="Google Shape;1145;p3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1146" name="Google Shape;1146;p3"/>
                  <p:cNvCxnSpPr/>
                  <p:nvPr/>
                </p:nvCxnSpPr>
                <p:spPr>
                  <a:xfrm rot="10800000" flipH="1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1147" name="Google Shape;1147;p3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48" name="Google Shape;1148;p3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1149" name="Google Shape;1149;p3"/>
                  <p:cNvCxnSpPr>
                    <a:stCxn id="1148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1150" name="Google Shape;1150;p3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1151" name="Google Shape;1151;p3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1152" name="Google Shape;1152;p3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1153" name="Google Shape;1153;p3"/>
                <p:cNvGrpSpPr/>
                <p:nvPr/>
              </p:nvGrpSpPr>
              <p:grpSpPr>
                <a:xfrm>
                  <a:off x="4146793" y="1384440"/>
                  <a:ext cx="301021" cy="766154"/>
                  <a:chOff x="3249425" y="1555375"/>
                  <a:chExt cx="653400" cy="1780511"/>
                </a:xfrm>
              </p:grpSpPr>
              <p:cxnSp>
                <p:nvCxnSpPr>
                  <p:cNvPr id="1154" name="Google Shape;1154;p3"/>
                  <p:cNvCxnSpPr/>
                  <p:nvPr/>
                </p:nvCxnSpPr>
                <p:spPr>
                  <a:xfrm>
                    <a:off x="3348938" y="1910818"/>
                    <a:ext cx="498000" cy="319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1155" name="Google Shape;1155;p3"/>
                  <p:cNvCxnSpPr/>
                  <p:nvPr/>
                </p:nvCxnSpPr>
                <p:spPr>
                  <a:xfrm rot="10800000" flipH="1">
                    <a:off x="3352944" y="2217639"/>
                    <a:ext cx="483300" cy="340800"/>
                  </a:xfrm>
                  <a:prstGeom prst="straightConnector1">
                    <a:avLst/>
                  </a:prstGeom>
                  <a:noFill/>
                  <a:ln w="3810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1156" name="Google Shape;1156;p3"/>
                  <p:cNvSpPr/>
                  <p:nvPr/>
                </p:nvSpPr>
                <p:spPr>
                  <a:xfrm>
                    <a:off x="3280800" y="2558450"/>
                    <a:ext cx="159600" cy="1410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57" name="Google Shape;1157;p3"/>
                  <p:cNvSpPr/>
                  <p:nvPr/>
                </p:nvSpPr>
                <p:spPr>
                  <a:xfrm rot="10800000">
                    <a:off x="3249425" y="1745575"/>
                    <a:ext cx="176400" cy="174600"/>
                  </a:xfrm>
                  <a:prstGeom prst="ellipse">
                    <a:avLst/>
                  </a:prstGeom>
                  <a:solidFill>
                    <a:schemeClr val="lt2"/>
                  </a:solidFill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1158" name="Google Shape;1158;p3"/>
                  <p:cNvCxnSpPr>
                    <a:stCxn id="1157" idx="4"/>
                  </p:cNvCxnSpPr>
                  <p:nvPr/>
                </p:nvCxnSpPr>
                <p:spPr>
                  <a:xfrm rot="10800000">
                    <a:off x="3331025" y="1555375"/>
                    <a:ext cx="6600" cy="1902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1159" name="Google Shape;1159;p3"/>
                  <p:cNvCxnSpPr/>
                  <p:nvPr/>
                </p:nvCxnSpPr>
                <p:spPr>
                  <a:xfrm rot="10800000">
                    <a:off x="3357300" y="2699450"/>
                    <a:ext cx="6600" cy="1893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cxnSp>
                <p:nvCxnSpPr>
                  <p:cNvPr id="1160" name="Google Shape;1160;p3"/>
                  <p:cNvCxnSpPr/>
                  <p:nvPr/>
                </p:nvCxnSpPr>
                <p:spPr>
                  <a:xfrm rot="10800000">
                    <a:off x="3836377" y="2217786"/>
                    <a:ext cx="5700" cy="1118100"/>
                  </a:xfrm>
                  <a:prstGeom prst="straightConnector1">
                    <a:avLst/>
                  </a:prstGeom>
                  <a:noFill/>
                  <a:ln w="2857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</p:cxnSp>
              <p:sp>
                <p:nvSpPr>
                  <p:cNvPr id="1161" name="Google Shape;1161;p3"/>
                  <p:cNvSpPr/>
                  <p:nvPr/>
                </p:nvSpPr>
                <p:spPr>
                  <a:xfrm>
                    <a:off x="3782225" y="2167200"/>
                    <a:ext cx="120600" cy="141000"/>
                  </a:xfrm>
                  <a:prstGeom prst="ellipse">
                    <a:avLst/>
                  </a:prstGeom>
                  <a:solidFill>
                    <a:schemeClr val="dk1"/>
                  </a:solidFill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def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</a:lstStyle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  <p:grpSp>
          <p:nvGrpSpPr>
            <p:cNvPr id="1162" name="Google Shape;1162;p3"/>
            <p:cNvGrpSpPr/>
            <p:nvPr/>
          </p:nvGrpSpPr>
          <p:grpSpPr>
            <a:xfrm>
              <a:off x="2576714" y="286462"/>
              <a:ext cx="1580700" cy="486485"/>
              <a:chOff x="2850220" y="286462"/>
              <a:chExt cx="1580700" cy="486485"/>
            </a:xfrm>
          </p:grpSpPr>
          <p:cxnSp>
            <p:nvCxnSpPr>
              <p:cNvPr id="1163" name="Google Shape;1163;p3"/>
              <p:cNvCxnSpPr/>
              <p:nvPr/>
            </p:nvCxnSpPr>
            <p:spPr>
              <a:xfrm>
                <a:off x="2850220" y="286462"/>
                <a:ext cx="1580700" cy="45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164" name="Google Shape;1164;p3"/>
              <p:cNvCxnSpPr/>
              <p:nvPr/>
            </p:nvCxnSpPr>
            <p:spPr>
              <a:xfrm>
                <a:off x="2850220" y="768447"/>
                <a:ext cx="1580700" cy="45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1165" name="Google Shape;1165;p3"/>
            <p:cNvGrpSpPr/>
            <p:nvPr/>
          </p:nvGrpSpPr>
          <p:grpSpPr>
            <a:xfrm>
              <a:off x="2614371" y="1371592"/>
              <a:ext cx="1580700" cy="486485"/>
              <a:chOff x="2850220" y="286462"/>
              <a:chExt cx="1580700" cy="486485"/>
            </a:xfrm>
          </p:grpSpPr>
          <p:cxnSp>
            <p:nvCxnSpPr>
              <p:cNvPr id="1166" name="Google Shape;1166;p3"/>
              <p:cNvCxnSpPr/>
              <p:nvPr/>
            </p:nvCxnSpPr>
            <p:spPr>
              <a:xfrm>
                <a:off x="2850220" y="286462"/>
                <a:ext cx="1580700" cy="45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167" name="Google Shape;1167;p3"/>
              <p:cNvCxnSpPr/>
              <p:nvPr/>
            </p:nvCxnSpPr>
            <p:spPr>
              <a:xfrm>
                <a:off x="2850220" y="768447"/>
                <a:ext cx="1580700" cy="45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1168" name="Google Shape;1168;p3"/>
            <p:cNvGrpSpPr/>
            <p:nvPr/>
          </p:nvGrpSpPr>
          <p:grpSpPr>
            <a:xfrm>
              <a:off x="2614370" y="2456737"/>
              <a:ext cx="1580700" cy="486485"/>
              <a:chOff x="2850220" y="286462"/>
              <a:chExt cx="1580700" cy="486485"/>
            </a:xfrm>
          </p:grpSpPr>
          <p:cxnSp>
            <p:nvCxnSpPr>
              <p:cNvPr id="1169" name="Google Shape;1169;p3"/>
              <p:cNvCxnSpPr/>
              <p:nvPr/>
            </p:nvCxnSpPr>
            <p:spPr>
              <a:xfrm>
                <a:off x="2850220" y="286462"/>
                <a:ext cx="1580700" cy="45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170" name="Google Shape;1170;p3"/>
              <p:cNvCxnSpPr/>
              <p:nvPr/>
            </p:nvCxnSpPr>
            <p:spPr>
              <a:xfrm>
                <a:off x="2850220" y="768447"/>
                <a:ext cx="1580700" cy="45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1171" name="Google Shape;1171;p3"/>
            <p:cNvGrpSpPr/>
            <p:nvPr/>
          </p:nvGrpSpPr>
          <p:grpSpPr>
            <a:xfrm>
              <a:off x="2576736" y="3490682"/>
              <a:ext cx="1580700" cy="486485"/>
              <a:chOff x="2850220" y="286462"/>
              <a:chExt cx="1580700" cy="486485"/>
            </a:xfrm>
          </p:grpSpPr>
          <p:cxnSp>
            <p:nvCxnSpPr>
              <p:cNvPr id="1172" name="Google Shape;1172;p3"/>
              <p:cNvCxnSpPr/>
              <p:nvPr/>
            </p:nvCxnSpPr>
            <p:spPr>
              <a:xfrm>
                <a:off x="2850220" y="286462"/>
                <a:ext cx="1580700" cy="45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173" name="Google Shape;1173;p3"/>
              <p:cNvCxnSpPr/>
              <p:nvPr/>
            </p:nvCxnSpPr>
            <p:spPr>
              <a:xfrm>
                <a:off x="2850220" y="768447"/>
                <a:ext cx="1580700" cy="45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</p:grpSp>
      <p:sp>
        <p:nvSpPr>
          <p:cNvPr id="1174" name="Google Shape;1174;p3"/>
          <p:cNvSpPr txBox="1"/>
          <p:nvPr/>
        </p:nvSpPr>
        <p:spPr>
          <a:xfrm>
            <a:off x="2340950" y="48375"/>
            <a:ext cx="235800" cy="44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1</a:t>
            </a:r>
            <a:endParaRPr/>
          </a:p>
        </p:txBody>
      </p:sp>
      <p:sp>
        <p:nvSpPr>
          <p:cNvPr id="1175" name="Google Shape;1175;p3"/>
          <p:cNvSpPr txBox="1"/>
          <p:nvPr/>
        </p:nvSpPr>
        <p:spPr>
          <a:xfrm>
            <a:off x="2390174" y="1142200"/>
            <a:ext cx="286500" cy="44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1</a:t>
            </a:r>
            <a:endParaRPr/>
          </a:p>
        </p:txBody>
      </p:sp>
      <p:sp>
        <p:nvSpPr>
          <p:cNvPr id="1176" name="Google Shape;1176;p3"/>
          <p:cNvSpPr txBox="1"/>
          <p:nvPr/>
        </p:nvSpPr>
        <p:spPr>
          <a:xfrm>
            <a:off x="2359350" y="2236029"/>
            <a:ext cx="286500" cy="44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1</a:t>
            </a:r>
            <a:endParaRPr/>
          </a:p>
        </p:txBody>
      </p:sp>
      <p:sp>
        <p:nvSpPr>
          <p:cNvPr id="1177" name="Google Shape;1177;p3"/>
          <p:cNvSpPr txBox="1"/>
          <p:nvPr/>
        </p:nvSpPr>
        <p:spPr>
          <a:xfrm>
            <a:off x="2323050" y="3275228"/>
            <a:ext cx="359100" cy="44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1</a:t>
            </a:r>
            <a:endParaRPr/>
          </a:p>
        </p:txBody>
      </p:sp>
      <p:sp>
        <p:nvSpPr>
          <p:cNvPr id="1178" name="Google Shape;1178;p3"/>
          <p:cNvSpPr txBox="1"/>
          <p:nvPr/>
        </p:nvSpPr>
        <p:spPr>
          <a:xfrm>
            <a:off x="2359350" y="553554"/>
            <a:ext cx="286500" cy="44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sp>
        <p:nvSpPr>
          <p:cNvPr id="1179" name="Google Shape;1179;p3"/>
          <p:cNvSpPr txBox="1"/>
          <p:nvPr/>
        </p:nvSpPr>
        <p:spPr>
          <a:xfrm>
            <a:off x="2390175" y="1631722"/>
            <a:ext cx="286500" cy="44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sp>
        <p:nvSpPr>
          <p:cNvPr id="1180" name="Google Shape;1180;p3"/>
          <p:cNvSpPr txBox="1"/>
          <p:nvPr/>
        </p:nvSpPr>
        <p:spPr>
          <a:xfrm>
            <a:off x="2359350" y="2709895"/>
            <a:ext cx="286500" cy="44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sp>
        <p:nvSpPr>
          <p:cNvPr id="1181" name="Google Shape;1181;p3"/>
          <p:cNvSpPr txBox="1"/>
          <p:nvPr/>
        </p:nvSpPr>
        <p:spPr>
          <a:xfrm>
            <a:off x="2315589" y="3749356"/>
            <a:ext cx="286500" cy="44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grpSp>
        <p:nvGrpSpPr>
          <p:cNvPr id="1182" name="Google Shape;1182;p3"/>
          <p:cNvGrpSpPr/>
          <p:nvPr/>
        </p:nvGrpSpPr>
        <p:grpSpPr>
          <a:xfrm>
            <a:off x="3436488" y="919951"/>
            <a:ext cx="2125843" cy="3515149"/>
            <a:chOff x="3436488" y="919951"/>
            <a:chExt cx="2125843" cy="3515149"/>
          </a:xfrm>
        </p:grpSpPr>
        <p:cxnSp>
          <p:nvCxnSpPr>
            <p:cNvPr id="1183" name="Google Shape;1183;p3"/>
            <p:cNvCxnSpPr>
              <a:endCxn id="1036" idx="1"/>
            </p:cNvCxnSpPr>
            <p:nvPr/>
          </p:nvCxnSpPr>
          <p:spPr>
            <a:xfrm rot="-5400000" flipH="1">
              <a:off x="4200631" y="1817100"/>
              <a:ext cx="2121600" cy="601800"/>
            </a:xfrm>
            <a:prstGeom prst="bentConnector2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184" name="Google Shape;1184;p3"/>
            <p:cNvCxnSpPr>
              <a:endCxn id="1035" idx="1"/>
            </p:cNvCxnSpPr>
            <p:nvPr/>
          </p:nvCxnSpPr>
          <p:spPr>
            <a:xfrm>
              <a:off x="3470131" y="2181367"/>
              <a:ext cx="2092200" cy="1277400"/>
            </a:xfrm>
            <a:prstGeom prst="bentConnector3">
              <a:avLst>
                <a:gd name="adj1" fmla="val 63498"/>
              </a:avLst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185" name="Google Shape;1185;p3"/>
            <p:cNvCxnSpPr>
              <a:stCxn id="1037" idx="1"/>
            </p:cNvCxnSpPr>
            <p:nvPr/>
          </p:nvCxnSpPr>
          <p:spPr>
            <a:xfrm rot="10800000">
              <a:off x="4614931" y="3266533"/>
              <a:ext cx="947400" cy="472200"/>
            </a:xfrm>
            <a:prstGeom prst="bentConnector3">
              <a:avLst>
                <a:gd name="adj1" fmla="val 98235"/>
              </a:avLst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186" name="Google Shape;1186;p3"/>
            <p:cNvCxnSpPr>
              <a:stCxn id="1038" idx="1"/>
            </p:cNvCxnSpPr>
            <p:nvPr/>
          </p:nvCxnSpPr>
          <p:spPr>
            <a:xfrm flipH="1">
              <a:off x="4719631" y="4018700"/>
              <a:ext cx="842700" cy="416400"/>
            </a:xfrm>
            <a:prstGeom prst="bentConnector3">
              <a:avLst>
                <a:gd name="adj1" fmla="val 84570"/>
              </a:avLst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187" name="Google Shape;1187;p3"/>
            <p:cNvCxnSpPr/>
            <p:nvPr/>
          </p:nvCxnSpPr>
          <p:spPr>
            <a:xfrm>
              <a:off x="3465388" y="3261113"/>
              <a:ext cx="1146900" cy="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188" name="Google Shape;1188;p3"/>
            <p:cNvCxnSpPr/>
            <p:nvPr/>
          </p:nvCxnSpPr>
          <p:spPr>
            <a:xfrm>
              <a:off x="3465405" y="4421840"/>
              <a:ext cx="1250700" cy="72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189" name="Google Shape;1189;p3"/>
            <p:cNvCxnSpPr/>
            <p:nvPr/>
          </p:nvCxnSpPr>
          <p:spPr>
            <a:xfrm>
              <a:off x="3452063" y="4158750"/>
              <a:ext cx="0" cy="2691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190" name="Google Shape;1190;p3"/>
            <p:cNvCxnSpPr/>
            <p:nvPr/>
          </p:nvCxnSpPr>
          <p:spPr>
            <a:xfrm>
              <a:off x="3446659" y="3111871"/>
              <a:ext cx="0" cy="1722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191" name="Google Shape;1191;p3"/>
            <p:cNvCxnSpPr/>
            <p:nvPr/>
          </p:nvCxnSpPr>
          <p:spPr>
            <a:xfrm>
              <a:off x="3449231" y="2034975"/>
              <a:ext cx="5700" cy="1539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192" name="Google Shape;1192;p3"/>
            <p:cNvCxnSpPr/>
            <p:nvPr/>
          </p:nvCxnSpPr>
          <p:spPr>
            <a:xfrm flipH="1">
              <a:off x="3436511" y="919951"/>
              <a:ext cx="6300" cy="1320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193" name="Google Shape;1193;p3"/>
            <p:cNvCxnSpPr/>
            <p:nvPr/>
          </p:nvCxnSpPr>
          <p:spPr>
            <a:xfrm rot="10800000" flipH="1">
              <a:off x="3436488" y="1046038"/>
              <a:ext cx="1518300" cy="105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1194" name="Google Shape;1194;p3"/>
          <p:cNvGrpSpPr/>
          <p:nvPr/>
        </p:nvGrpSpPr>
        <p:grpSpPr>
          <a:xfrm>
            <a:off x="6802088" y="626525"/>
            <a:ext cx="774910" cy="3192315"/>
            <a:chOff x="6802088" y="626525"/>
            <a:chExt cx="774910" cy="3192315"/>
          </a:xfrm>
        </p:grpSpPr>
        <p:grpSp>
          <p:nvGrpSpPr>
            <p:cNvPr id="1195" name="Google Shape;1195;p3"/>
            <p:cNvGrpSpPr/>
            <p:nvPr/>
          </p:nvGrpSpPr>
          <p:grpSpPr>
            <a:xfrm>
              <a:off x="6802098" y="626525"/>
              <a:ext cx="774900" cy="440100"/>
              <a:chOff x="6802098" y="626525"/>
              <a:chExt cx="774900" cy="440100"/>
            </a:xfrm>
          </p:grpSpPr>
          <p:sp>
            <p:nvSpPr>
              <p:cNvPr id="1196" name="Google Shape;1196;p3"/>
              <p:cNvSpPr/>
              <p:nvPr/>
            </p:nvSpPr>
            <p:spPr>
              <a:xfrm>
                <a:off x="7081098" y="626525"/>
                <a:ext cx="495900" cy="440100"/>
              </a:xfrm>
              <a:prstGeom prst="ellipse">
                <a:avLst/>
              </a:prstGeom>
              <a:solidFill>
                <a:schemeClr val="lt2"/>
              </a:solidFill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1197" name="Google Shape;1197;p3"/>
              <p:cNvCxnSpPr>
                <a:endCxn id="1196" idx="2"/>
              </p:cNvCxnSpPr>
              <p:nvPr/>
            </p:nvCxnSpPr>
            <p:spPr>
              <a:xfrm>
                <a:off x="6802098" y="846575"/>
                <a:ext cx="279000" cy="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198" name="Google Shape;1198;p3"/>
              <p:cNvCxnSpPr>
                <a:stCxn id="1196" idx="1"/>
                <a:endCxn id="1196" idx="5"/>
              </p:cNvCxnSpPr>
              <p:nvPr/>
            </p:nvCxnSpPr>
            <p:spPr>
              <a:xfrm>
                <a:off x="7153720" y="690976"/>
                <a:ext cx="350700" cy="3111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199" name="Google Shape;1199;p3"/>
              <p:cNvCxnSpPr>
                <a:stCxn id="1196" idx="7"/>
                <a:endCxn id="1196" idx="3"/>
              </p:cNvCxnSpPr>
              <p:nvPr/>
            </p:nvCxnSpPr>
            <p:spPr>
              <a:xfrm flipH="1">
                <a:off x="7153675" y="690976"/>
                <a:ext cx="350700" cy="3111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grpSp>
          <p:nvGrpSpPr>
            <p:cNvPr id="1200" name="Google Shape;1200;p3"/>
            <p:cNvGrpSpPr/>
            <p:nvPr/>
          </p:nvGrpSpPr>
          <p:grpSpPr>
            <a:xfrm>
              <a:off x="6802098" y="2002550"/>
              <a:ext cx="774900" cy="440100"/>
              <a:chOff x="6802098" y="626525"/>
              <a:chExt cx="774900" cy="440100"/>
            </a:xfrm>
          </p:grpSpPr>
          <p:sp>
            <p:nvSpPr>
              <p:cNvPr id="1201" name="Google Shape;1201;p3"/>
              <p:cNvSpPr/>
              <p:nvPr/>
            </p:nvSpPr>
            <p:spPr>
              <a:xfrm>
                <a:off x="7081098" y="626525"/>
                <a:ext cx="495900" cy="440100"/>
              </a:xfrm>
              <a:prstGeom prst="ellipse">
                <a:avLst/>
              </a:prstGeom>
              <a:solidFill>
                <a:schemeClr val="lt2"/>
              </a:solidFill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1202" name="Google Shape;1202;p3"/>
              <p:cNvCxnSpPr>
                <a:endCxn id="1201" idx="2"/>
              </p:cNvCxnSpPr>
              <p:nvPr/>
            </p:nvCxnSpPr>
            <p:spPr>
              <a:xfrm>
                <a:off x="6802098" y="846575"/>
                <a:ext cx="279000" cy="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203" name="Google Shape;1203;p3"/>
              <p:cNvCxnSpPr>
                <a:stCxn id="1201" idx="1"/>
                <a:endCxn id="1201" idx="5"/>
              </p:cNvCxnSpPr>
              <p:nvPr/>
            </p:nvCxnSpPr>
            <p:spPr>
              <a:xfrm>
                <a:off x="7153720" y="690976"/>
                <a:ext cx="350700" cy="3111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204" name="Google Shape;1204;p3"/>
              <p:cNvCxnSpPr>
                <a:stCxn id="1201" idx="7"/>
                <a:endCxn id="1201" idx="3"/>
              </p:cNvCxnSpPr>
              <p:nvPr/>
            </p:nvCxnSpPr>
            <p:spPr>
              <a:xfrm flipH="1">
                <a:off x="7153675" y="690976"/>
                <a:ext cx="350700" cy="3111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grpSp>
          <p:nvGrpSpPr>
            <p:cNvPr id="1205" name="Google Shape;1205;p3"/>
            <p:cNvGrpSpPr/>
            <p:nvPr/>
          </p:nvGrpSpPr>
          <p:grpSpPr>
            <a:xfrm>
              <a:off x="6802088" y="3378740"/>
              <a:ext cx="774900" cy="440100"/>
              <a:chOff x="6802098" y="626525"/>
              <a:chExt cx="774900" cy="440100"/>
            </a:xfrm>
          </p:grpSpPr>
          <p:sp>
            <p:nvSpPr>
              <p:cNvPr id="1206" name="Google Shape;1206;p3"/>
              <p:cNvSpPr/>
              <p:nvPr/>
            </p:nvSpPr>
            <p:spPr>
              <a:xfrm>
                <a:off x="7081098" y="626525"/>
                <a:ext cx="495900" cy="440100"/>
              </a:xfrm>
              <a:prstGeom prst="ellipse">
                <a:avLst/>
              </a:prstGeom>
              <a:solidFill>
                <a:schemeClr val="lt2"/>
              </a:solidFill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1207" name="Google Shape;1207;p3"/>
              <p:cNvCxnSpPr>
                <a:endCxn id="1206" idx="2"/>
              </p:cNvCxnSpPr>
              <p:nvPr/>
            </p:nvCxnSpPr>
            <p:spPr>
              <a:xfrm>
                <a:off x="6802098" y="846575"/>
                <a:ext cx="279000" cy="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208" name="Google Shape;1208;p3"/>
              <p:cNvCxnSpPr>
                <a:stCxn id="1206" idx="1"/>
                <a:endCxn id="1206" idx="5"/>
              </p:cNvCxnSpPr>
              <p:nvPr/>
            </p:nvCxnSpPr>
            <p:spPr>
              <a:xfrm>
                <a:off x="7153720" y="690976"/>
                <a:ext cx="350700" cy="3111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209" name="Google Shape;1209;p3"/>
              <p:cNvCxnSpPr>
                <a:stCxn id="1206" idx="7"/>
                <a:endCxn id="1206" idx="3"/>
              </p:cNvCxnSpPr>
              <p:nvPr/>
            </p:nvCxnSpPr>
            <p:spPr>
              <a:xfrm flipH="1">
                <a:off x="7153675" y="690976"/>
                <a:ext cx="350700" cy="3111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</p:grpSp>
    </p:spTree>
  </p:cSld>
  <p:clrMapOvr>
    <a:masterClrMapping/>
  </p:clrMapOvr>
</p:sld>
</file>

<file path=ppt/theme/theme1.xml><?xml version="1.0" encoding="utf-8"?>
<a:theme xmlns:a="http://schemas.openxmlformats.org/drawingml/2006/main" name="simple-light-2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126E75B46905F644B082CF0E0FA2D5CB" ma:contentTypeVersion="" ma:contentTypeDescription="Ein neues Dokument erstellen." ma:contentTypeScope="" ma:versionID="13290f12e97b0a9c88d178a7fffc9292">
  <xsd:schema xmlns:xsd="http://www.w3.org/2001/XMLSchema" xmlns:xs="http://www.w3.org/2001/XMLSchema" xmlns:p="http://schemas.microsoft.com/office/2006/metadata/properties" xmlns:ns2="55696b60-0389-45c2-bb8c-032517eb46a2" targetNamespace="http://schemas.microsoft.com/office/2006/metadata/properties" ma:root="true" ma:fieldsID="402b5aa344d9f8ab2c8dc62f307f3dd3" ns2:_="">
    <xsd:import namespace="55696b60-0389-45c2-bb8c-032517eb46a2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696b60-0389-45c2-bb8c-032517eb46a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B3A167C-C758-407B-B83A-788BF1F181A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8479D6F-E608-4958-8AF2-6FBB1800051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5696b60-0389-45c2-bb8c-032517eb46a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56577B3-F362-4144-B33B-2C3AD0F3A88D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188</Words>
  <Application>Microsoft Office PowerPoint</Application>
  <PresentationFormat>Bildschirmpräsentation (16:9)</PresentationFormat>
  <Paragraphs>169</Paragraphs>
  <Slides>12</Slides>
  <Notes>12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4" baseType="lpstr">
      <vt:lpstr>Arial</vt:lpstr>
      <vt:lpstr>simple-light-2</vt:lpstr>
      <vt:lpstr>Codespeicher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Codespeicher</dc:title>
  <cp:lastModifiedBy>Textbureau Strauß</cp:lastModifiedBy>
  <cp:revision>1</cp:revision>
  <dcterms:modified xsi:type="dcterms:W3CDTF">2021-06-14T19:04:04Z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0x010100126E75B46905F644B082CF0E0FA2D5CB</vt:lpwstr>
  </property>
</Properties>
</file>